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32-4741-904A-C0374CD3BB11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32-4741-904A-C0374CD3BB11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32-4741-904A-C0374CD3BB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8087007"/>
        <c:axId val="1008085759"/>
      </c:barChart>
      <c:catAx>
        <c:axId val="10080870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08085759"/>
        <c:crosses val="autoZero"/>
        <c:auto val="1"/>
        <c:lblAlgn val="ctr"/>
        <c:lblOffset val="100"/>
        <c:noMultiLvlLbl val="0"/>
      </c:catAx>
      <c:valAx>
        <c:axId val="10080857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08087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40F-AABE-49B8-96EC-BB472A50596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E81A-9A1E-4A95-ABB7-43515B1CE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913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40F-AABE-49B8-96EC-BB472A50596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E81A-9A1E-4A95-ABB7-43515B1CE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534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40F-AABE-49B8-96EC-BB472A50596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E81A-9A1E-4A95-ABB7-43515B1CE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47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40F-AABE-49B8-96EC-BB472A50596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E81A-9A1E-4A95-ABB7-43515B1CE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93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40F-AABE-49B8-96EC-BB472A50596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E81A-9A1E-4A95-ABB7-43515B1CE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33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40F-AABE-49B8-96EC-BB472A50596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E81A-9A1E-4A95-ABB7-43515B1CE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773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40F-AABE-49B8-96EC-BB472A50596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E81A-9A1E-4A95-ABB7-43515B1CE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28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40F-AABE-49B8-96EC-BB472A50596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E81A-9A1E-4A95-ABB7-43515B1CE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204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40F-AABE-49B8-96EC-BB472A50596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E81A-9A1E-4A95-ABB7-43515B1CE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432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40F-AABE-49B8-96EC-BB472A50596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E81A-9A1E-4A95-ABB7-43515B1CE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935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40F-AABE-49B8-96EC-BB472A50596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E81A-9A1E-4A95-ABB7-43515B1CE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73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8D40F-AABE-49B8-96EC-BB472A50596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DE81A-9A1E-4A95-ABB7-43515B1CE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53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pokus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ybbB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1339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Bbb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068385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62435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Širokoúhlá obrazovka</PresentationFormat>
  <Paragraphs>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pokus</vt:lpstr>
      <vt:lpstr>Bbb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pokus</dc:title>
  <dc:creator>Hoffmannová Hana</dc:creator>
  <cp:lastModifiedBy>Hoffmannová Hana</cp:lastModifiedBy>
  <cp:revision>1</cp:revision>
  <dcterms:created xsi:type="dcterms:W3CDTF">2024-06-03T09:32:09Z</dcterms:created>
  <dcterms:modified xsi:type="dcterms:W3CDTF">2024-06-03T09:32:16Z</dcterms:modified>
</cp:coreProperties>
</file>