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2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32-4741-904A-C0374CD3BB11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Řada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032-4741-904A-C0374CD3BB11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Řada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032-4741-904A-C0374CD3BB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08087007"/>
        <c:axId val="1008085759"/>
      </c:barChart>
      <c:catAx>
        <c:axId val="10080870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08085759"/>
        <c:crosses val="autoZero"/>
        <c:auto val="1"/>
        <c:lblAlgn val="ctr"/>
        <c:lblOffset val="100"/>
        <c:noMultiLvlLbl val="0"/>
      </c:catAx>
      <c:valAx>
        <c:axId val="10080857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080870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40F-AABE-49B8-96EC-BB472A505964}" type="datetimeFigureOut">
              <a:rPr lang="cs-CZ" smtClean="0"/>
              <a:t>03.06.2024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E81A-9A1E-4A95-ABB7-43515B1CE8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4913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40F-AABE-49B8-96EC-BB472A505964}" type="datetimeFigureOut">
              <a:rPr lang="cs-CZ" smtClean="0"/>
              <a:t>03.06.2024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E81A-9A1E-4A95-ABB7-43515B1CE8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8534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40F-AABE-49B8-96EC-BB472A505964}" type="datetimeFigureOut">
              <a:rPr lang="cs-CZ" smtClean="0"/>
              <a:t>03.06.2024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E81A-9A1E-4A95-ABB7-43515B1CE8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1473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40F-AABE-49B8-96EC-BB472A505964}" type="datetimeFigureOut">
              <a:rPr lang="cs-CZ" smtClean="0"/>
              <a:t>03.06.2024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E81A-9A1E-4A95-ABB7-43515B1CE8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3930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40F-AABE-49B8-96EC-BB472A505964}" type="datetimeFigureOut">
              <a:rPr lang="cs-CZ" smtClean="0"/>
              <a:t>03.06.2024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E81A-9A1E-4A95-ABB7-43515B1CE8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6330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40F-AABE-49B8-96EC-BB472A505964}" type="datetimeFigureOut">
              <a:rPr lang="cs-CZ" smtClean="0"/>
              <a:t>03.06.2024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E81A-9A1E-4A95-ABB7-43515B1CE8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773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40F-AABE-49B8-96EC-BB472A505964}" type="datetimeFigureOut">
              <a:rPr lang="cs-CZ" smtClean="0"/>
              <a:t>03.06.2024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E81A-9A1E-4A95-ABB7-43515B1CE8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3280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40F-AABE-49B8-96EC-BB472A505964}" type="datetimeFigureOut">
              <a:rPr lang="cs-CZ" smtClean="0"/>
              <a:t>03.06.2024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E81A-9A1E-4A95-ABB7-43515B1CE8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2204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40F-AABE-49B8-96EC-BB472A505964}" type="datetimeFigureOut">
              <a:rPr lang="cs-CZ" smtClean="0"/>
              <a:t>03.06.2024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E81A-9A1E-4A95-ABB7-43515B1CE8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1432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40F-AABE-49B8-96EC-BB472A505964}" type="datetimeFigureOut">
              <a:rPr lang="cs-CZ" smtClean="0"/>
              <a:t>03.06.2024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E81A-9A1E-4A95-ABB7-43515B1CE8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6935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40F-AABE-49B8-96EC-BB472A505964}" type="datetimeFigureOut">
              <a:rPr lang="cs-CZ" smtClean="0"/>
              <a:t>03.06.2024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E81A-9A1E-4A95-ABB7-43515B1CE8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1773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8D40F-AABE-49B8-96EC-BB472A505964}" type="datetimeFigureOut">
              <a:rPr lang="cs-CZ" smtClean="0"/>
              <a:t>03.06.2024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DE81A-9A1E-4A95-ABB7-43515B1CE8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532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Pokus 02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ybbB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1339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Bbb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068385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46243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XXXX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8536488"/>
              </p:ext>
            </p:extLst>
          </p:nvPr>
        </p:nvGraphicFramePr>
        <p:xfrm>
          <a:off x="838200" y="1825625"/>
          <a:ext cx="10515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413054308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43314398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96848840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8787390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0516803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272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0703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12522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Širokoúhlá obrazovka</PresentationFormat>
  <Paragraphs>8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Pokus 02</vt:lpstr>
      <vt:lpstr>Bbb</vt:lpstr>
      <vt:lpstr>XXXX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pokus</dc:title>
  <dc:creator>Hoffmannová Hana</dc:creator>
  <cp:lastModifiedBy>Hoffmannová Hana</cp:lastModifiedBy>
  <cp:revision>2</cp:revision>
  <dcterms:created xsi:type="dcterms:W3CDTF">2024-06-03T09:32:09Z</dcterms:created>
  <dcterms:modified xsi:type="dcterms:W3CDTF">2024-06-03T10:11:12Z</dcterms:modified>
</cp:coreProperties>
</file>