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2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List_aplikace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Řada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List1!$A$2:$A$5</c:f>
              <c:strCache>
                <c:ptCount val="4"/>
                <c:pt idx="0">
                  <c:v>Kategorie 1</c:v>
                </c:pt>
                <c:pt idx="1">
                  <c:v>Kategorie 2</c:v>
                </c:pt>
                <c:pt idx="2">
                  <c:v>Kategorie 3</c:v>
                </c:pt>
                <c:pt idx="3">
                  <c:v>Kategorie 4</c:v>
                </c:pt>
              </c:strCache>
            </c:strRef>
          </c:cat>
          <c:val>
            <c:numRef>
              <c:f>List1!$B$2:$B$5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032-4741-904A-C0374CD3BB11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Řada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List1!$A$2:$A$5</c:f>
              <c:strCache>
                <c:ptCount val="4"/>
                <c:pt idx="0">
                  <c:v>Kategorie 1</c:v>
                </c:pt>
                <c:pt idx="1">
                  <c:v>Kategorie 2</c:v>
                </c:pt>
                <c:pt idx="2">
                  <c:v>Kategorie 3</c:v>
                </c:pt>
                <c:pt idx="3">
                  <c:v>Kategorie 4</c:v>
                </c:pt>
              </c:strCache>
            </c:strRef>
          </c:cat>
          <c:val>
            <c:numRef>
              <c:f>List1!$C$2:$C$5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032-4741-904A-C0374CD3BB11}"/>
            </c:ext>
          </c:extLst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Řada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List1!$A$2:$A$5</c:f>
              <c:strCache>
                <c:ptCount val="4"/>
                <c:pt idx="0">
                  <c:v>Kategorie 1</c:v>
                </c:pt>
                <c:pt idx="1">
                  <c:v>Kategorie 2</c:v>
                </c:pt>
                <c:pt idx="2">
                  <c:v>Kategorie 3</c:v>
                </c:pt>
                <c:pt idx="3">
                  <c:v>Kategorie 4</c:v>
                </c:pt>
              </c:strCache>
            </c:strRef>
          </c:cat>
          <c:val>
            <c:numRef>
              <c:f>List1!$D$2:$D$5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032-4741-904A-C0374CD3BB1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008087007"/>
        <c:axId val="1008085759"/>
      </c:barChart>
      <c:catAx>
        <c:axId val="100808700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008085759"/>
        <c:crosses val="autoZero"/>
        <c:auto val="1"/>
        <c:lblAlgn val="ctr"/>
        <c:lblOffset val="100"/>
        <c:noMultiLvlLbl val="0"/>
      </c:catAx>
      <c:valAx>
        <c:axId val="100808575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00808700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8D40F-AABE-49B8-96EC-BB472A505964}" type="datetimeFigureOut">
              <a:rPr lang="cs-CZ" smtClean="0"/>
              <a:t>03.06.2024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DE81A-9A1E-4A95-ABB7-43515B1CE8C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49130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8D40F-AABE-49B8-96EC-BB472A505964}" type="datetimeFigureOut">
              <a:rPr lang="cs-CZ" smtClean="0"/>
              <a:t>03.06.2024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DE81A-9A1E-4A95-ABB7-43515B1CE8C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08534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8D40F-AABE-49B8-96EC-BB472A505964}" type="datetimeFigureOut">
              <a:rPr lang="cs-CZ" smtClean="0"/>
              <a:t>03.06.2024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DE81A-9A1E-4A95-ABB7-43515B1CE8C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1473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8D40F-AABE-49B8-96EC-BB472A505964}" type="datetimeFigureOut">
              <a:rPr lang="cs-CZ" smtClean="0"/>
              <a:t>03.06.2024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DE81A-9A1E-4A95-ABB7-43515B1CE8C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3930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8D40F-AABE-49B8-96EC-BB472A505964}" type="datetimeFigureOut">
              <a:rPr lang="cs-CZ" smtClean="0"/>
              <a:t>03.06.2024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DE81A-9A1E-4A95-ABB7-43515B1CE8C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6330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8D40F-AABE-49B8-96EC-BB472A505964}" type="datetimeFigureOut">
              <a:rPr lang="cs-CZ" smtClean="0"/>
              <a:t>03.06.2024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DE81A-9A1E-4A95-ABB7-43515B1CE8C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82773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8D40F-AABE-49B8-96EC-BB472A505964}" type="datetimeFigureOut">
              <a:rPr lang="cs-CZ" smtClean="0"/>
              <a:t>03.06.2024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DE81A-9A1E-4A95-ABB7-43515B1CE8C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3280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8D40F-AABE-49B8-96EC-BB472A505964}" type="datetimeFigureOut">
              <a:rPr lang="cs-CZ" smtClean="0"/>
              <a:t>03.06.2024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DE81A-9A1E-4A95-ABB7-43515B1CE8C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922041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8D40F-AABE-49B8-96EC-BB472A505964}" type="datetimeFigureOut">
              <a:rPr lang="cs-CZ" smtClean="0"/>
              <a:t>03.06.2024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DE81A-9A1E-4A95-ABB7-43515B1CE8C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31432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8D40F-AABE-49B8-96EC-BB472A505964}" type="datetimeFigureOut">
              <a:rPr lang="cs-CZ" smtClean="0"/>
              <a:t>03.06.2024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DE81A-9A1E-4A95-ABB7-43515B1CE8C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86935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8D40F-AABE-49B8-96EC-BB472A505964}" type="datetimeFigureOut">
              <a:rPr lang="cs-CZ" smtClean="0"/>
              <a:t>03.06.2024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DE81A-9A1E-4A95-ABB7-43515B1CE8C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11773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78D40F-AABE-49B8-96EC-BB472A505964}" type="datetimeFigureOut">
              <a:rPr lang="cs-CZ" smtClean="0"/>
              <a:t>03.06.2024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6DE81A-9A1E-4A95-ABB7-43515B1CE8C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4532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Pokus 02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err="1" smtClean="0"/>
              <a:t>ybbB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613396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Bbb</a:t>
            </a:r>
            <a:endParaRPr lang="cs-CZ" dirty="0"/>
          </a:p>
        </p:txBody>
      </p:sp>
      <p:graphicFrame>
        <p:nvGraphicFramePr>
          <p:cNvPr id="6" name="Zástupný symbol pro obsah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60683852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462435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XXXX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18536488"/>
              </p:ext>
            </p:extLst>
          </p:nvPr>
        </p:nvGraphicFramePr>
        <p:xfrm>
          <a:off x="838200" y="1825625"/>
          <a:ext cx="105156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3120">
                  <a:extLst>
                    <a:ext uri="{9D8B030D-6E8A-4147-A177-3AD203B41FA5}">
                      <a16:colId xmlns:a16="http://schemas.microsoft.com/office/drawing/2014/main" val="4130543088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433143985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968488408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87873908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105168038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vv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vv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vv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62723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07034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125221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</Words>
  <Application>Microsoft Office PowerPoint</Application>
  <PresentationFormat>Širokoúhlá obrazovka</PresentationFormat>
  <Paragraphs>8</Paragraphs>
  <Slides>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Motiv Office</vt:lpstr>
      <vt:lpstr>Pokus 02</vt:lpstr>
      <vt:lpstr>Bbb</vt:lpstr>
      <vt:lpstr>XXXX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pokus</dc:title>
  <dc:creator>Hoffmannová Hana</dc:creator>
  <cp:lastModifiedBy>Hoffmannová Hana</cp:lastModifiedBy>
  <cp:revision>2</cp:revision>
  <dcterms:created xsi:type="dcterms:W3CDTF">2024-06-03T09:32:09Z</dcterms:created>
  <dcterms:modified xsi:type="dcterms:W3CDTF">2024-06-03T10:11:12Z</dcterms:modified>
</cp:coreProperties>
</file>