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7" r:id="rId8"/>
    <p:sldId id="262" r:id="rId9"/>
    <p:sldId id="263" r:id="rId10"/>
    <p:sldId id="264" r:id="rId11"/>
    <p:sldId id="265" r:id="rId12"/>
    <p:sldId id="266" r:id="rId13"/>
    <p:sldId id="269" r:id="rId14"/>
    <p:sldId id="276" r:id="rId15"/>
    <p:sldId id="268" r:id="rId16"/>
    <p:sldId id="267" r:id="rId17"/>
    <p:sldId id="271" r:id="rId18"/>
    <p:sldId id="270" r:id="rId19"/>
    <p:sldId id="272" r:id="rId20"/>
    <p:sldId id="273" r:id="rId21"/>
    <p:sldId id="278" r:id="rId22"/>
    <p:sldId id="274"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List_aplikace_Microsoft_Excel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st_aplikac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List_aplikac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List_aplikac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List_aplikac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List_aplikac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List_aplikac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List_aplikac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35730568437886E-2"/>
          <c:y val="8.5980931600417431E-3"/>
          <c:w val="0.85939243604912086"/>
          <c:h val="0.9469211491635835"/>
        </c:manualLayout>
      </c:layout>
      <c:scatterChart>
        <c:scatterStyle val="smoothMarker"/>
        <c:varyColors val="0"/>
        <c:ser>
          <c:idx val="1"/>
          <c:order val="0"/>
          <c:spPr>
            <a:ln>
              <a:solidFill>
                <a:schemeClr val="accent1"/>
              </a:solidFill>
            </a:ln>
          </c:spPr>
          <c:marker>
            <c:symbol val="none"/>
          </c:marker>
          <c:yVal>
            <c:numRef>
              <c:f>Japonsko84!$C$1:$C$110</c:f>
              <c:numCache>
                <c:formatCode>General</c:formatCode>
                <c:ptCount val="110"/>
                <c:pt idx="0">
                  <c:v>6.4630368597425552</c:v>
                </c:pt>
                <c:pt idx="1">
                  <c:v>6.3435485270721301</c:v>
                </c:pt>
                <c:pt idx="2">
                  <c:v>6.2262692892829801</c:v>
                </c:pt>
                <c:pt idx="3">
                  <c:v>6.1111583047290203</c:v>
                </c:pt>
                <c:pt idx="4">
                  <c:v>5.9981754868426638</c:v>
                </c:pt>
                <c:pt idx="5">
                  <c:v>5.887281490174975</c:v>
                </c:pt>
                <c:pt idx="6">
                  <c:v>5.7784376966938877</c:v>
                </c:pt>
                <c:pt idx="7">
                  <c:v>5.6716062023357718</c:v>
                </c:pt>
                <c:pt idx="8">
                  <c:v>5.5667498038056014</c:v>
                </c:pt>
                <c:pt idx="9">
                  <c:v>5.4638319856211872</c:v>
                </c:pt>
                <c:pt idx="10">
                  <c:v>5.362816907396919</c:v>
                </c:pt>
                <c:pt idx="11">
                  <c:v>5.2636693913626154</c:v>
                </c:pt>
                <c:pt idx="12">
                  <c:v>5.1663549101131112</c:v>
                </c:pt>
                <c:pt idx="13">
                  <c:v>5.0708395745843458</c:v>
                </c:pt>
                <c:pt idx="14">
                  <c:v>4.9770901222517416</c:v>
                </c:pt>
                <c:pt idx="15">
                  <c:v>4.8850739055467685</c:v>
                </c:pt>
                <c:pt idx="16">
                  <c:v>4.7947588804876604</c:v>
                </c:pt>
                <c:pt idx="17">
                  <c:v>4.7061135955203373</c:v>
                </c:pt>
                <c:pt idx="18">
                  <c:v>4.619107180565627</c:v>
                </c:pt>
                <c:pt idx="19">
                  <c:v>4.5337093362689815</c:v>
                </c:pt>
                <c:pt idx="20">
                  <c:v>4.4498903234489466</c:v>
                </c:pt>
                <c:pt idx="21">
                  <c:v>4.3676209527407064</c:v>
                </c:pt>
                <c:pt idx="22">
                  <c:v>4.2868725744311025</c:v>
                </c:pt>
                <c:pt idx="23">
                  <c:v>4.2076170684815741</c:v>
                </c:pt>
                <c:pt idx="24">
                  <c:v>4.1298268347355593</c:v>
                </c:pt>
                <c:pt idx="25">
                  <c:v>4.053474783306938</c:v>
                </c:pt>
                <c:pt idx="26">
                  <c:v>3.9785343251461818</c:v>
                </c:pt>
                <c:pt idx="27">
                  <c:v>3.9049793627809031</c:v>
                </c:pt>
                <c:pt idx="28">
                  <c:v>3.8327842812276014</c:v>
                </c:pt>
                <c:pt idx="29">
                  <c:v>3.7619239390714299</c:v>
                </c:pt>
                <c:pt idx="30">
                  <c:v>3.6923736597108827</c:v>
                </c:pt>
                <c:pt idx="31">
                  <c:v>3.6241092227643446</c:v>
                </c:pt>
                <c:pt idx="32">
                  <c:v>3.5571068556355159</c:v>
                </c:pt>
                <c:pt idx="33">
                  <c:v>3.4913432252347816</c:v>
                </c:pt>
                <c:pt idx="34">
                  <c:v>3.4267954298536316</c:v>
                </c:pt>
                <c:pt idx="35">
                  <c:v>3.3634409911893051</c:v>
                </c:pt>
                <c:pt idx="36">
                  <c:v>3.301257846516882</c:v>
                </c:pt>
                <c:pt idx="37">
                  <c:v>3.2402243410061033</c:v>
                </c:pt>
                <c:pt idx="38">
                  <c:v>3.1803192201802299</c:v>
                </c:pt>
                <c:pt idx="39">
                  <c:v>3.1215216225143272</c:v>
                </c:pt>
                <c:pt idx="40">
                  <c:v>3.0638110721703864</c:v>
                </c:pt>
                <c:pt idx="41">
                  <c:v>3.0071674718667647</c:v>
                </c:pt>
                <c:pt idx="42">
                  <c:v>2.9515710958794532</c:v>
                </c:pt>
                <c:pt idx="43">
                  <c:v>2.8970025831727342</c:v>
                </c:pt>
                <c:pt idx="44">
                  <c:v>2.8434429306568405</c:v>
                </c:pt>
                <c:pt idx="45">
                  <c:v>2.7908734865702671</c:v>
                </c:pt>
                <c:pt idx="46">
                  <c:v>2.7392759439844334</c:v>
                </c:pt>
                <c:pt idx="47">
                  <c:v>2.6886323344284233</c:v>
                </c:pt>
                <c:pt idx="48">
                  <c:v>2.638925021631596</c:v>
                </c:pt>
                <c:pt idx="49">
                  <c:v>2.5901366953818852</c:v>
                </c:pt>
                <c:pt idx="50">
                  <c:v>2.5422503654976398</c:v>
                </c:pt>
                <c:pt idx="51">
                  <c:v>2.4952493559109183</c:v>
                </c:pt>
                <c:pt idx="52">
                  <c:v>2.4491172988601675</c:v>
                </c:pt>
                <c:pt idx="53">
                  <c:v>2.4038381291902682</c:v>
                </c:pt>
                <c:pt idx="54">
                  <c:v>2.3593960787579609</c:v>
                </c:pt>
                <c:pt idx="55">
                  <c:v>2.3157756709407047</c:v>
                </c:pt>
                <c:pt idx="56">
                  <c:v>2.2729617152470554</c:v>
                </c:pt>
                <c:pt idx="57">
                  <c:v>2.2309393020266861</c:v>
                </c:pt>
                <c:pt idx="58">
                  <c:v>2.1896937972782098</c:v>
                </c:pt>
                <c:pt idx="59">
                  <c:v>2.1492108375529937</c:v>
                </c:pt>
                <c:pt idx="60">
                  <c:v>2.1094763249531931</c:v>
                </c:pt>
                <c:pt idx="61">
                  <c:v>2.0704764222222605</c:v>
                </c:pt>
                <c:pt idx="62">
                  <c:v>2.0321975479262195</c:v>
                </c:pt>
                <c:pt idx="63">
                  <c:v>1.9946263717240302</c:v>
                </c:pt>
                <c:pt idx="64">
                  <c:v>1.9577498097253947</c:v>
                </c:pt>
                <c:pt idx="65">
                  <c:v>1.9215550199343849</c:v>
                </c:pt>
                <c:pt idx="66">
                  <c:v>1.8860293977773126</c:v>
                </c:pt>
                <c:pt idx="67">
                  <c:v>1.8511605717132766</c:v>
                </c:pt>
                <c:pt idx="68">
                  <c:v>1.8169363989258633</c:v>
                </c:pt>
                <c:pt idx="69">
                  <c:v>1.7833449610944989</c:v>
                </c:pt>
                <c:pt idx="70">
                  <c:v>1.7503745602439809</c:v>
                </c:pt>
                <c:pt idx="71">
                  <c:v>1.7180137146707417</c:v>
                </c:pt>
                <c:pt idx="72">
                  <c:v>1.6862511549444295</c:v>
                </c:pt>
                <c:pt idx="73">
                  <c:v>1.6550758199834101</c:v>
                </c:pt>
                <c:pt idx="74">
                  <c:v>1.624476853202826</c:v>
                </c:pt>
                <c:pt idx="75">
                  <c:v>1.5944435987338677</c:v>
                </c:pt>
                <c:pt idx="76">
                  <c:v>1.5649655977129466</c:v>
                </c:pt>
                <c:pt idx="77">
                  <c:v>1.5360325846394696</c:v>
                </c:pt>
                <c:pt idx="78">
                  <c:v>1.5076344838009537</c:v>
                </c:pt>
                <c:pt idx="79">
                  <c:v>1.4797614057642321</c:v>
                </c:pt>
                <c:pt idx="80">
                  <c:v>1.4524036439315298</c:v>
                </c:pt>
                <c:pt idx="81">
                  <c:v>1.4255516711602123</c:v>
                </c:pt>
                <c:pt idx="82">
                  <c:v>1.3991961364450263</c:v>
                </c:pt>
                <c:pt idx="83">
                  <c:v>1.37332786166168</c:v>
                </c:pt>
                <c:pt idx="84">
                  <c:v>1.3479378383706273</c:v>
                </c:pt>
                <c:pt idx="85">
                  <c:v>1.3230172246799452</c:v>
                </c:pt>
                <c:pt idx="86">
                  <c:v>1.2985573421662076</c:v>
                </c:pt>
                <c:pt idx="87">
                  <c:v>1.2745496728522869</c:v>
                </c:pt>
                <c:pt idx="88">
                  <c:v>1.2509858562410319</c:v>
                </c:pt>
                <c:pt idx="89">
                  <c:v>1.2278576864037831</c:v>
                </c:pt>
                <c:pt idx="90">
                  <c:v>1.2051571091227187</c:v>
                </c:pt>
                <c:pt idx="91">
                  <c:v>1.1828762190860309</c:v>
                </c:pt>
                <c:pt idx="92">
                  <c:v>1.161007257134959</c:v>
                </c:pt>
                <c:pt idx="93">
                  <c:v>1.139542607561717</c:v>
                </c:pt>
                <c:pt idx="94">
                  <c:v>1.1184747954573804</c:v>
                </c:pt>
                <c:pt idx="95">
                  <c:v>1.0977964841088017</c:v>
                </c:pt>
                <c:pt idx="96">
                  <c:v>1.0775004724436539</c:v>
                </c:pt>
                <c:pt idx="97">
                  <c:v>1.0575796925227088</c:v>
                </c:pt>
                <c:pt idx="98">
                  <c:v>1.0380272070784786</c:v>
                </c:pt>
                <c:pt idx="99">
                  <c:v>1.0188362070993626</c:v>
                </c:pt>
                <c:pt idx="100">
                  <c:v>1.0000000094584578</c:v>
                </c:pt>
                <c:pt idx="101">
                  <c:v>0.98151205458620916</c:v>
                </c:pt>
                <c:pt idx="102">
                  <c:v>0.96336590418608581</c:v>
                </c:pt>
                <c:pt idx="103">
                  <c:v>0.94555523899249172</c:v>
                </c:pt>
                <c:pt idx="104">
                  <c:v>0.92807385657012709</c:v>
                </c:pt>
                <c:pt idx="105">
                  <c:v>0.91091566915403477</c:v>
                </c:pt>
                <c:pt idx="106">
                  <c:v>0.89407470152958035</c:v>
                </c:pt>
                <c:pt idx="107">
                  <c:v>0.87754508895162686</c:v>
                </c:pt>
                <c:pt idx="108">
                  <c:v>0.86132107510217981</c:v>
                </c:pt>
                <c:pt idx="109">
                  <c:v>0.84539701008579093</c:v>
                </c:pt>
              </c:numCache>
            </c:numRef>
          </c:yVal>
          <c:smooth val="1"/>
        </c:ser>
        <c:ser>
          <c:idx val="0"/>
          <c:order val="1"/>
          <c:spPr>
            <a:ln>
              <a:solidFill>
                <a:srgbClr val="FF0000"/>
              </a:solidFill>
            </a:ln>
          </c:spPr>
          <c:marker>
            <c:symbol val="none"/>
          </c:marker>
          <c:yVal>
            <c:numRef>
              <c:f>Japonsko84!$B$1:$B$110</c:f>
              <c:numCache>
                <c:formatCode>General</c:formatCode>
                <c:ptCount val="110"/>
                <c:pt idx="0">
                  <c:v>200</c:v>
                </c:pt>
                <c:pt idx="1">
                  <c:v>100.00000050685695</c:v>
                </c:pt>
                <c:pt idx="2">
                  <c:v>50.000000253428475</c:v>
                </c:pt>
                <c:pt idx="3">
                  <c:v>33.333333502285647</c:v>
                </c:pt>
                <c:pt idx="4">
                  <c:v>25.000000126714237</c:v>
                </c:pt>
                <c:pt idx="5">
                  <c:v>20.000000101371388</c:v>
                </c:pt>
                <c:pt idx="6">
                  <c:v>16.666666751142824</c:v>
                </c:pt>
                <c:pt idx="7">
                  <c:v>14.285714358122421</c:v>
                </c:pt>
                <c:pt idx="8">
                  <c:v>12.500000063357119</c:v>
                </c:pt>
                <c:pt idx="9">
                  <c:v>11.111111167428549</c:v>
                </c:pt>
                <c:pt idx="10">
                  <c:v>10.000000050685692</c:v>
                </c:pt>
                <c:pt idx="11">
                  <c:v>9.0909091369869923</c:v>
                </c:pt>
                <c:pt idx="12">
                  <c:v>8.3333333755714101</c:v>
                </c:pt>
                <c:pt idx="13">
                  <c:v>7.6923077312966859</c:v>
                </c:pt>
                <c:pt idx="14">
                  <c:v>7.1428571790612079</c:v>
                </c:pt>
                <c:pt idx="15">
                  <c:v>6.6666667004571272</c:v>
                </c:pt>
                <c:pt idx="16">
                  <c:v>6.2500000316785567</c:v>
                </c:pt>
                <c:pt idx="17">
                  <c:v>5.8823529709915823</c:v>
                </c:pt>
                <c:pt idx="18">
                  <c:v>5.5555555837142725</c:v>
                </c:pt>
                <c:pt idx="19">
                  <c:v>5.2631579214135211</c:v>
                </c:pt>
                <c:pt idx="20">
                  <c:v>5.0000000253428452</c:v>
                </c:pt>
                <c:pt idx="21">
                  <c:v>4.7619047860408044</c:v>
                </c:pt>
                <c:pt idx="22">
                  <c:v>4.5454545684934953</c:v>
                </c:pt>
                <c:pt idx="23">
                  <c:v>4.347826108993778</c:v>
                </c:pt>
                <c:pt idx="24">
                  <c:v>4.1666666877857041</c:v>
                </c:pt>
                <c:pt idx="25">
                  <c:v>4.0000000202742756</c:v>
                </c:pt>
                <c:pt idx="26">
                  <c:v>3.8461538656483421</c:v>
                </c:pt>
                <c:pt idx="27">
                  <c:v>3.7037037224761811</c:v>
                </c:pt>
                <c:pt idx="28">
                  <c:v>3.571428589530603</c:v>
                </c:pt>
                <c:pt idx="29">
                  <c:v>3.4482758795467894</c:v>
                </c:pt>
                <c:pt idx="30">
                  <c:v>3.3333333502285631</c:v>
                </c:pt>
                <c:pt idx="31">
                  <c:v>3.2258064679631255</c:v>
                </c:pt>
                <c:pt idx="32">
                  <c:v>3.1250000158392779</c:v>
                </c:pt>
                <c:pt idx="33">
                  <c:v>3.0303030456623299</c:v>
                </c:pt>
                <c:pt idx="34">
                  <c:v>2.9411764854957907</c:v>
                </c:pt>
                <c:pt idx="35">
                  <c:v>2.8571428716244824</c:v>
                </c:pt>
                <c:pt idx="36">
                  <c:v>2.7777777918571358</c:v>
                </c:pt>
                <c:pt idx="37">
                  <c:v>2.7027027164015376</c:v>
                </c:pt>
                <c:pt idx="38">
                  <c:v>2.6315789607067601</c:v>
                </c:pt>
                <c:pt idx="39">
                  <c:v>2.5641025770988946</c:v>
                </c:pt>
                <c:pt idx="40">
                  <c:v>2.5000000126714221</c:v>
                </c:pt>
                <c:pt idx="41">
                  <c:v>2.4390244026062655</c:v>
                </c:pt>
                <c:pt idx="42">
                  <c:v>2.3809523930204017</c:v>
                </c:pt>
                <c:pt idx="43">
                  <c:v>2.3255814071362066</c:v>
                </c:pt>
                <c:pt idx="44">
                  <c:v>2.2727272842467472</c:v>
                </c:pt>
                <c:pt idx="45">
                  <c:v>2.2222222334857085</c:v>
                </c:pt>
                <c:pt idx="46">
                  <c:v>2.1739130544968885</c:v>
                </c:pt>
                <c:pt idx="47">
                  <c:v>2.1276595852522742</c:v>
                </c:pt>
                <c:pt idx="48">
                  <c:v>2.0833333438928516</c:v>
                </c:pt>
                <c:pt idx="49">
                  <c:v>2.0408163368746304</c:v>
                </c:pt>
                <c:pt idx="50">
                  <c:v>2.0000000101371378</c:v>
                </c:pt>
                <c:pt idx="51">
                  <c:v>1.9607843236638605</c:v>
                </c:pt>
                <c:pt idx="52">
                  <c:v>1.9230769328241708</c:v>
                </c:pt>
                <c:pt idx="53">
                  <c:v>1.8867924623935259</c:v>
                </c:pt>
                <c:pt idx="54">
                  <c:v>1.8518518612380905</c:v>
                </c:pt>
                <c:pt idx="55">
                  <c:v>1.8181818273973982</c:v>
                </c:pt>
                <c:pt idx="56">
                  <c:v>1.785714294765302</c:v>
                </c:pt>
                <c:pt idx="57">
                  <c:v>1.7543859738045073</c:v>
                </c:pt>
                <c:pt idx="58">
                  <c:v>1.7241379397733954</c:v>
                </c:pt>
                <c:pt idx="59">
                  <c:v>1.6949152628280837</c:v>
                </c:pt>
                <c:pt idx="60">
                  <c:v>1.6666666751142825</c:v>
                </c:pt>
                <c:pt idx="61">
                  <c:v>1.6393442706042123</c:v>
                </c:pt>
                <c:pt idx="62">
                  <c:v>1.6129032339815639</c:v>
                </c:pt>
                <c:pt idx="63">
                  <c:v>1.587301595346936</c:v>
                </c:pt>
                <c:pt idx="64">
                  <c:v>1.5625000079196403</c:v>
                </c:pt>
                <c:pt idx="65">
                  <c:v>1.5384615462593383</c:v>
                </c:pt>
                <c:pt idx="66">
                  <c:v>1.5151515228311665</c:v>
                </c:pt>
                <c:pt idx="67">
                  <c:v>1.4925373209978656</c:v>
                </c:pt>
                <c:pt idx="68">
                  <c:v>1.4705882427478971</c:v>
                </c:pt>
                <c:pt idx="69">
                  <c:v>1.4492753696645944</c:v>
                </c:pt>
                <c:pt idx="70">
                  <c:v>1.4285714358122432</c:v>
                </c:pt>
                <c:pt idx="71">
                  <c:v>1.4084507113641835</c:v>
                </c:pt>
                <c:pt idx="72">
                  <c:v>1.3888888959285699</c:v>
                </c:pt>
                <c:pt idx="73">
                  <c:v>1.3698630206418771</c:v>
                </c:pt>
                <c:pt idx="74">
                  <c:v>1.3513513582007708</c:v>
                </c:pt>
                <c:pt idx="75">
                  <c:v>1.3333333400914273</c:v>
                </c:pt>
                <c:pt idx="76">
                  <c:v>1.3157894803533823</c:v>
                </c:pt>
                <c:pt idx="77">
                  <c:v>1.2987013052838579</c:v>
                </c:pt>
                <c:pt idx="78">
                  <c:v>1.2820512885494495</c:v>
                </c:pt>
                <c:pt idx="79">
                  <c:v>1.2658227912260389</c:v>
                </c:pt>
                <c:pt idx="80">
                  <c:v>1.2500000063357135</c:v>
                </c:pt>
                <c:pt idx="81">
                  <c:v>1.2345679074920628</c:v>
                </c:pt>
                <c:pt idx="82">
                  <c:v>1.2195122013031352</c:v>
                </c:pt>
                <c:pt idx="83">
                  <c:v>1.2048192832151456</c:v>
                </c:pt>
                <c:pt idx="84">
                  <c:v>1.1904761965102035</c:v>
                </c:pt>
                <c:pt idx="85">
                  <c:v>1.1764705941983189</c:v>
                </c:pt>
                <c:pt idx="86">
                  <c:v>1.1627907035681058</c:v>
                </c:pt>
                <c:pt idx="87">
                  <c:v>1.1494252931822655</c:v>
                </c:pt>
                <c:pt idx="88">
                  <c:v>1.1363636421233763</c:v>
                </c:pt>
                <c:pt idx="89">
                  <c:v>1.1235955113130014</c:v>
                </c:pt>
                <c:pt idx="90">
                  <c:v>1.1111111167428569</c:v>
                </c:pt>
                <c:pt idx="91">
                  <c:v>1.0989011044709573</c:v>
                </c:pt>
                <c:pt idx="92">
                  <c:v>1.0869565272484469</c:v>
                </c:pt>
                <c:pt idx="93">
                  <c:v>1.0752688226543778</c:v>
                </c:pt>
                <c:pt idx="94">
                  <c:v>1.0638297926261397</c:v>
                </c:pt>
                <c:pt idx="95">
                  <c:v>1.0526315842827068</c:v>
                </c:pt>
                <c:pt idx="96">
                  <c:v>1.0416666719464285</c:v>
                </c:pt>
                <c:pt idx="97">
                  <c:v>1.0309278402768778</c:v>
                </c:pt>
                <c:pt idx="98">
                  <c:v>1.0204081684373179</c:v>
                </c:pt>
                <c:pt idx="99">
                  <c:v>1.0101010152207792</c:v>
                </c:pt>
                <c:pt idx="100">
                  <c:v>1.0000000050685716</c:v>
                </c:pt>
                <c:pt idx="101">
                  <c:v>0.9900990149193778</c:v>
                </c:pt>
                <c:pt idx="102">
                  <c:v>0.9803921618319329</c:v>
                </c:pt>
                <c:pt idx="103">
                  <c:v>0.97087379132871032</c:v>
                </c:pt>
                <c:pt idx="104">
                  <c:v>0.96153846641208818</c:v>
                </c:pt>
                <c:pt idx="105">
                  <c:v>0.95238095720816351</c:v>
                </c:pt>
                <c:pt idx="106">
                  <c:v>0.94339623119676574</c:v>
                </c:pt>
                <c:pt idx="107">
                  <c:v>0.93457944398931936</c:v>
                </c:pt>
                <c:pt idx="108">
                  <c:v>0.92592593061904793</c:v>
                </c:pt>
                <c:pt idx="109">
                  <c:v>0.91743119731061618</c:v>
                </c:pt>
              </c:numCache>
            </c:numRef>
          </c:yVal>
          <c:smooth val="1"/>
        </c:ser>
        <c:ser>
          <c:idx val="2"/>
          <c:order val="2"/>
          <c:marker>
            <c:symbol val="none"/>
          </c:marker>
          <c:yVal>
            <c:numRef>
              <c:f>Japonsko84!$D$1:$D$110</c:f>
              <c:numCache>
                <c:formatCode>General</c:formatCode>
                <c:ptCount val="110"/>
                <c:pt idx="0">
                  <c:v>5.0921985999999997</c:v>
                </c:pt>
                <c:pt idx="1">
                  <c:v>5.0513030338405001</c:v>
                </c:pt>
                <c:pt idx="2">
                  <c:v>5.0104074676809995</c:v>
                </c:pt>
                <c:pt idx="3">
                  <c:v>4.9695119015214999</c:v>
                </c:pt>
                <c:pt idx="4">
                  <c:v>4.9286163353619994</c:v>
                </c:pt>
                <c:pt idx="5">
                  <c:v>4.8877207692024998</c:v>
                </c:pt>
                <c:pt idx="6">
                  <c:v>4.8468252030430001</c:v>
                </c:pt>
                <c:pt idx="7">
                  <c:v>4.8059296368834996</c:v>
                </c:pt>
                <c:pt idx="8">
                  <c:v>4.765034070724</c:v>
                </c:pt>
                <c:pt idx="9">
                  <c:v>4.7241385045644995</c:v>
                </c:pt>
                <c:pt idx="10">
                  <c:v>4.6832429384049998</c:v>
                </c:pt>
                <c:pt idx="11">
                  <c:v>4.6423473722454993</c:v>
                </c:pt>
                <c:pt idx="12">
                  <c:v>4.6014518060859997</c:v>
                </c:pt>
                <c:pt idx="13">
                  <c:v>4.5605562399264992</c:v>
                </c:pt>
                <c:pt idx="14">
                  <c:v>4.5196606737669995</c:v>
                </c:pt>
                <c:pt idx="15">
                  <c:v>4.478765107607499</c:v>
                </c:pt>
                <c:pt idx="16">
                  <c:v>4.4378695414479994</c:v>
                </c:pt>
                <c:pt idx="17">
                  <c:v>4.3969739752884998</c:v>
                </c:pt>
                <c:pt idx="18">
                  <c:v>4.3560784091289992</c:v>
                </c:pt>
                <c:pt idx="19">
                  <c:v>4.3151828429694996</c:v>
                </c:pt>
                <c:pt idx="20">
                  <c:v>4.2742872768099991</c:v>
                </c:pt>
                <c:pt idx="21">
                  <c:v>4.2333917106504995</c:v>
                </c:pt>
                <c:pt idx="22">
                  <c:v>4.1924961444909989</c:v>
                </c:pt>
                <c:pt idx="23">
                  <c:v>4.1516005783314993</c:v>
                </c:pt>
                <c:pt idx="24">
                  <c:v>4.1107050121719988</c:v>
                </c:pt>
                <c:pt idx="25">
                  <c:v>4.0698094460124992</c:v>
                </c:pt>
                <c:pt idx="26">
                  <c:v>4.0289138798529986</c:v>
                </c:pt>
                <c:pt idx="27">
                  <c:v>3.988018313693499</c:v>
                </c:pt>
                <c:pt idx="28">
                  <c:v>3.9471227475339989</c:v>
                </c:pt>
                <c:pt idx="29">
                  <c:v>3.9062271813744989</c:v>
                </c:pt>
                <c:pt idx="30">
                  <c:v>3.8653316152149992</c:v>
                </c:pt>
                <c:pt idx="31">
                  <c:v>3.8244360490554987</c:v>
                </c:pt>
                <c:pt idx="32">
                  <c:v>3.7835404828959991</c:v>
                </c:pt>
                <c:pt idx="33">
                  <c:v>3.7426449167364986</c:v>
                </c:pt>
                <c:pt idx="34">
                  <c:v>3.7017493505769989</c:v>
                </c:pt>
                <c:pt idx="35">
                  <c:v>3.6608537844174989</c:v>
                </c:pt>
                <c:pt idx="36">
                  <c:v>3.6199582182579988</c:v>
                </c:pt>
                <c:pt idx="37">
                  <c:v>3.5790626520984987</c:v>
                </c:pt>
                <c:pt idx="38">
                  <c:v>3.5381670859389986</c:v>
                </c:pt>
                <c:pt idx="39">
                  <c:v>3.4972715197794986</c:v>
                </c:pt>
                <c:pt idx="40">
                  <c:v>3.4563759536199985</c:v>
                </c:pt>
                <c:pt idx="41">
                  <c:v>3.4154803874604989</c:v>
                </c:pt>
                <c:pt idx="42">
                  <c:v>3.3745848213009983</c:v>
                </c:pt>
                <c:pt idx="43">
                  <c:v>3.3336892551414987</c:v>
                </c:pt>
                <c:pt idx="44">
                  <c:v>3.2927936889819982</c:v>
                </c:pt>
                <c:pt idx="45">
                  <c:v>3.2518981228224986</c:v>
                </c:pt>
                <c:pt idx="46">
                  <c:v>3.2110025566629985</c:v>
                </c:pt>
                <c:pt idx="47">
                  <c:v>3.1701069905034984</c:v>
                </c:pt>
                <c:pt idx="48">
                  <c:v>3.1292114243439983</c:v>
                </c:pt>
                <c:pt idx="49">
                  <c:v>3.0883158581844983</c:v>
                </c:pt>
                <c:pt idx="50">
                  <c:v>3.0474202920249982</c:v>
                </c:pt>
                <c:pt idx="51">
                  <c:v>3.0065247258654981</c:v>
                </c:pt>
                <c:pt idx="52">
                  <c:v>2.9656291597059981</c:v>
                </c:pt>
                <c:pt idx="53">
                  <c:v>2.9247335935464984</c:v>
                </c:pt>
                <c:pt idx="54">
                  <c:v>2.8838380273869983</c:v>
                </c:pt>
                <c:pt idx="55">
                  <c:v>2.8429424612274987</c:v>
                </c:pt>
                <c:pt idx="56">
                  <c:v>2.8020468950679986</c:v>
                </c:pt>
                <c:pt idx="57">
                  <c:v>2.761151328908499</c:v>
                </c:pt>
                <c:pt idx="58">
                  <c:v>2.7202557627489994</c:v>
                </c:pt>
                <c:pt idx="59">
                  <c:v>2.6793601965894993</c:v>
                </c:pt>
                <c:pt idx="60">
                  <c:v>2.6384646304299997</c:v>
                </c:pt>
                <c:pt idx="61">
                  <c:v>2.5975690642705</c:v>
                </c:pt>
                <c:pt idx="62">
                  <c:v>2.556673498111</c:v>
                </c:pt>
                <c:pt idx="63">
                  <c:v>2.5157779319515003</c:v>
                </c:pt>
                <c:pt idx="64">
                  <c:v>2.4748823657920007</c:v>
                </c:pt>
                <c:pt idx="65">
                  <c:v>2.4339867996325006</c:v>
                </c:pt>
                <c:pt idx="66">
                  <c:v>2.393091233473001</c:v>
                </c:pt>
                <c:pt idx="67">
                  <c:v>2.3521956673135014</c:v>
                </c:pt>
                <c:pt idx="68">
                  <c:v>2.3113001011540013</c:v>
                </c:pt>
                <c:pt idx="69">
                  <c:v>2.2704045349945017</c:v>
                </c:pt>
                <c:pt idx="70">
                  <c:v>2.2295089688350016</c:v>
                </c:pt>
                <c:pt idx="71">
                  <c:v>2.188613402675502</c:v>
                </c:pt>
                <c:pt idx="72">
                  <c:v>2.1477178365160023</c:v>
                </c:pt>
                <c:pt idx="73">
                  <c:v>2.1068222703565023</c:v>
                </c:pt>
                <c:pt idx="74">
                  <c:v>2.0659267041970026</c:v>
                </c:pt>
                <c:pt idx="75">
                  <c:v>2.025031138037503</c:v>
                </c:pt>
                <c:pt idx="76">
                  <c:v>1.9841355718780029</c:v>
                </c:pt>
                <c:pt idx="77">
                  <c:v>1.9432400057185033</c:v>
                </c:pt>
                <c:pt idx="78">
                  <c:v>1.9023444395590037</c:v>
                </c:pt>
                <c:pt idx="79">
                  <c:v>1.8614488733995036</c:v>
                </c:pt>
                <c:pt idx="80">
                  <c:v>1.820553307240004</c:v>
                </c:pt>
                <c:pt idx="81">
                  <c:v>1.7796577410805043</c:v>
                </c:pt>
                <c:pt idx="82">
                  <c:v>1.7387621749210043</c:v>
                </c:pt>
                <c:pt idx="83">
                  <c:v>1.6978666087615046</c:v>
                </c:pt>
                <c:pt idx="84">
                  <c:v>1.6569710426020046</c:v>
                </c:pt>
                <c:pt idx="85">
                  <c:v>1.6160754764425049</c:v>
                </c:pt>
                <c:pt idx="86">
                  <c:v>1.5751799102830053</c:v>
                </c:pt>
                <c:pt idx="87">
                  <c:v>1.5342843441235052</c:v>
                </c:pt>
                <c:pt idx="88">
                  <c:v>1.4933887779640056</c:v>
                </c:pt>
                <c:pt idx="89">
                  <c:v>1.452493211804506</c:v>
                </c:pt>
                <c:pt idx="90">
                  <c:v>1.4115976456450059</c:v>
                </c:pt>
                <c:pt idx="91">
                  <c:v>1.3707020794855063</c:v>
                </c:pt>
                <c:pt idx="92">
                  <c:v>1.3298065133260066</c:v>
                </c:pt>
                <c:pt idx="93">
                  <c:v>1.2889109471665066</c:v>
                </c:pt>
                <c:pt idx="94">
                  <c:v>1.2480153810070069</c:v>
                </c:pt>
                <c:pt idx="95">
                  <c:v>1.2071198148475073</c:v>
                </c:pt>
                <c:pt idx="96">
                  <c:v>1.1662242486880072</c:v>
                </c:pt>
                <c:pt idx="97">
                  <c:v>1.1253286825285076</c:v>
                </c:pt>
                <c:pt idx="98">
                  <c:v>1.0844331163690075</c:v>
                </c:pt>
                <c:pt idx="99">
                  <c:v>1.0435375502095079</c:v>
                </c:pt>
                <c:pt idx="100">
                  <c:v>1.0026419840500083</c:v>
                </c:pt>
                <c:pt idx="101">
                  <c:v>0.96174641789050863</c:v>
                </c:pt>
                <c:pt idx="102">
                  <c:v>0.920850851731009</c:v>
                </c:pt>
                <c:pt idx="103">
                  <c:v>0.87995528557150848</c:v>
                </c:pt>
                <c:pt idx="104">
                  <c:v>0.83905971941200885</c:v>
                </c:pt>
                <c:pt idx="105">
                  <c:v>0.79816415325250922</c:v>
                </c:pt>
                <c:pt idx="106">
                  <c:v>0.75726858709300959</c:v>
                </c:pt>
                <c:pt idx="107">
                  <c:v>0.71637302093350996</c:v>
                </c:pt>
                <c:pt idx="108">
                  <c:v>0.67547745477400944</c:v>
                </c:pt>
                <c:pt idx="109">
                  <c:v>0.63458188861450981</c:v>
                </c:pt>
              </c:numCache>
            </c:numRef>
          </c:yVal>
          <c:smooth val="1"/>
        </c:ser>
        <c:ser>
          <c:idx val="3"/>
          <c:order val="3"/>
          <c:marker>
            <c:symbol val="none"/>
          </c:marker>
          <c:yVal>
            <c:numRef>
              <c:f>Japonsko84!$E$1:$E$110</c:f>
              <c:numCache>
                <c:formatCode>General</c:formatCode>
                <c:ptCount val="110"/>
                <c:pt idx="0">
                  <c:v>5.7776177298712774</c:v>
                </c:pt>
                <c:pt idx="1">
                  <c:v>5.7298415570167895</c:v>
                </c:pt>
                <c:pt idx="2">
                  <c:v>5.6820653841623017</c:v>
                </c:pt>
                <c:pt idx="3">
                  <c:v>5.6342892113078138</c:v>
                </c:pt>
                <c:pt idx="4">
                  <c:v>5.586513038453325</c:v>
                </c:pt>
                <c:pt idx="5">
                  <c:v>5.5387368655988372</c:v>
                </c:pt>
                <c:pt idx="6">
                  <c:v>5.4909606927443493</c:v>
                </c:pt>
                <c:pt idx="7">
                  <c:v>5.4431845198898614</c:v>
                </c:pt>
                <c:pt idx="8">
                  <c:v>5.3954083470353735</c:v>
                </c:pt>
                <c:pt idx="9">
                  <c:v>5.3476321741808857</c:v>
                </c:pt>
                <c:pt idx="10">
                  <c:v>5.2998560013263969</c:v>
                </c:pt>
                <c:pt idx="11">
                  <c:v>5.252079828471909</c:v>
                </c:pt>
                <c:pt idx="12">
                  <c:v>5.2043036556174211</c:v>
                </c:pt>
                <c:pt idx="13">
                  <c:v>5.1565274827629333</c:v>
                </c:pt>
                <c:pt idx="14">
                  <c:v>5.1087513099084454</c:v>
                </c:pt>
                <c:pt idx="15">
                  <c:v>5.0609751370539575</c:v>
                </c:pt>
                <c:pt idx="16">
                  <c:v>5.0131989641994688</c:v>
                </c:pt>
                <c:pt idx="17">
                  <c:v>4.9654227913449809</c:v>
                </c:pt>
                <c:pt idx="18">
                  <c:v>4.917646618490493</c:v>
                </c:pt>
                <c:pt idx="19">
                  <c:v>4.8698704456360051</c:v>
                </c:pt>
                <c:pt idx="20">
                  <c:v>4.8220942727815173</c:v>
                </c:pt>
                <c:pt idx="21">
                  <c:v>4.7743180999270294</c:v>
                </c:pt>
                <c:pt idx="22">
                  <c:v>4.7265419270725406</c:v>
                </c:pt>
                <c:pt idx="23">
                  <c:v>4.6787657542180527</c:v>
                </c:pt>
                <c:pt idx="24">
                  <c:v>4.6309895813635649</c:v>
                </c:pt>
                <c:pt idx="25">
                  <c:v>4.583213408509077</c:v>
                </c:pt>
                <c:pt idx="26">
                  <c:v>4.5354372356545891</c:v>
                </c:pt>
                <c:pt idx="27">
                  <c:v>4.4876610628001004</c:v>
                </c:pt>
                <c:pt idx="28">
                  <c:v>4.4398848899456125</c:v>
                </c:pt>
                <c:pt idx="29">
                  <c:v>4.3921087170911246</c:v>
                </c:pt>
                <c:pt idx="30">
                  <c:v>4.3443325442366367</c:v>
                </c:pt>
                <c:pt idx="31">
                  <c:v>4.2965563713821489</c:v>
                </c:pt>
                <c:pt idx="32">
                  <c:v>4.2487801985276601</c:v>
                </c:pt>
                <c:pt idx="33">
                  <c:v>4.2010040256731722</c:v>
                </c:pt>
                <c:pt idx="34">
                  <c:v>4.1532278528186843</c:v>
                </c:pt>
                <c:pt idx="35">
                  <c:v>4.1054516799641965</c:v>
                </c:pt>
                <c:pt idx="36">
                  <c:v>4.0576755071097086</c:v>
                </c:pt>
                <c:pt idx="37">
                  <c:v>4.0098993342552198</c:v>
                </c:pt>
                <c:pt idx="38">
                  <c:v>3.962123161400732</c:v>
                </c:pt>
                <c:pt idx="39">
                  <c:v>3.9143469885462441</c:v>
                </c:pt>
                <c:pt idx="40">
                  <c:v>3.8665708156917562</c:v>
                </c:pt>
                <c:pt idx="41">
                  <c:v>3.8187946428372683</c:v>
                </c:pt>
                <c:pt idx="42">
                  <c:v>3.77101846998278</c:v>
                </c:pt>
                <c:pt idx="43">
                  <c:v>3.7232422971282921</c:v>
                </c:pt>
                <c:pt idx="44">
                  <c:v>3.6754661242738038</c:v>
                </c:pt>
                <c:pt idx="45">
                  <c:v>3.6276899514193159</c:v>
                </c:pt>
                <c:pt idx="46">
                  <c:v>3.5799137785648281</c:v>
                </c:pt>
                <c:pt idx="47">
                  <c:v>3.5321376057103397</c:v>
                </c:pt>
                <c:pt idx="48">
                  <c:v>3.4843614328558519</c:v>
                </c:pt>
                <c:pt idx="49">
                  <c:v>3.436585260001364</c:v>
                </c:pt>
                <c:pt idx="50">
                  <c:v>3.3888090871468757</c:v>
                </c:pt>
                <c:pt idx="51">
                  <c:v>3.3410329142923878</c:v>
                </c:pt>
                <c:pt idx="52">
                  <c:v>3.2932567414378999</c:v>
                </c:pt>
                <c:pt idx="53">
                  <c:v>3.2454805685834116</c:v>
                </c:pt>
                <c:pt idx="54">
                  <c:v>3.1977043957289237</c:v>
                </c:pt>
                <c:pt idx="55">
                  <c:v>3.1499282228744363</c:v>
                </c:pt>
                <c:pt idx="56">
                  <c:v>3.1021520500199484</c:v>
                </c:pt>
                <c:pt idx="57">
                  <c:v>3.0543758771654606</c:v>
                </c:pt>
                <c:pt idx="58">
                  <c:v>3.0065997043109731</c:v>
                </c:pt>
                <c:pt idx="59">
                  <c:v>2.9588235314564852</c:v>
                </c:pt>
                <c:pt idx="60">
                  <c:v>2.9110473586019974</c:v>
                </c:pt>
                <c:pt idx="61">
                  <c:v>2.8632711857475095</c:v>
                </c:pt>
                <c:pt idx="62">
                  <c:v>2.8154950128930221</c:v>
                </c:pt>
                <c:pt idx="63">
                  <c:v>2.7677188400385342</c:v>
                </c:pt>
                <c:pt idx="64">
                  <c:v>2.7199426671840463</c:v>
                </c:pt>
                <c:pt idx="65">
                  <c:v>2.6721664943295584</c:v>
                </c:pt>
                <c:pt idx="66">
                  <c:v>2.624390321475071</c:v>
                </c:pt>
                <c:pt idx="67">
                  <c:v>2.5766141486205831</c:v>
                </c:pt>
                <c:pt idx="68">
                  <c:v>2.5288379757660953</c:v>
                </c:pt>
                <c:pt idx="69">
                  <c:v>2.4810618029116078</c:v>
                </c:pt>
                <c:pt idx="70">
                  <c:v>2.43328563005712</c:v>
                </c:pt>
                <c:pt idx="71">
                  <c:v>2.3855094572026321</c:v>
                </c:pt>
                <c:pt idx="72">
                  <c:v>2.3377332843481442</c:v>
                </c:pt>
                <c:pt idx="73">
                  <c:v>2.2899571114936568</c:v>
                </c:pt>
                <c:pt idx="74">
                  <c:v>2.2421809386391689</c:v>
                </c:pt>
                <c:pt idx="75">
                  <c:v>2.194404765784681</c:v>
                </c:pt>
                <c:pt idx="76">
                  <c:v>2.1466285929301931</c:v>
                </c:pt>
                <c:pt idx="77">
                  <c:v>2.0988524200757057</c:v>
                </c:pt>
                <c:pt idx="78">
                  <c:v>2.0510762472212178</c:v>
                </c:pt>
                <c:pt idx="79">
                  <c:v>2.00330007436673</c:v>
                </c:pt>
                <c:pt idx="80">
                  <c:v>1.9555239015122425</c:v>
                </c:pt>
                <c:pt idx="81">
                  <c:v>1.9077477286577547</c:v>
                </c:pt>
                <c:pt idx="82">
                  <c:v>1.8599715558032668</c:v>
                </c:pt>
                <c:pt idx="83">
                  <c:v>1.8121953829487789</c:v>
                </c:pt>
                <c:pt idx="84">
                  <c:v>1.7644192100942915</c:v>
                </c:pt>
                <c:pt idx="85">
                  <c:v>1.7166430372398036</c:v>
                </c:pt>
                <c:pt idx="86">
                  <c:v>1.6688668643853157</c:v>
                </c:pt>
                <c:pt idx="87">
                  <c:v>1.6210906915308279</c:v>
                </c:pt>
                <c:pt idx="88">
                  <c:v>1.57331451867634</c:v>
                </c:pt>
                <c:pt idx="89">
                  <c:v>1.5255383458218521</c:v>
                </c:pt>
                <c:pt idx="90">
                  <c:v>1.4777621729673651</c:v>
                </c:pt>
                <c:pt idx="91">
                  <c:v>1.4299860001128772</c:v>
                </c:pt>
                <c:pt idx="92">
                  <c:v>1.3822098272583894</c:v>
                </c:pt>
                <c:pt idx="93">
                  <c:v>1.3344336544039015</c:v>
                </c:pt>
                <c:pt idx="94">
                  <c:v>1.2866574815494136</c:v>
                </c:pt>
                <c:pt idx="95">
                  <c:v>1.2388813086949257</c:v>
                </c:pt>
                <c:pt idx="96">
                  <c:v>1.1911051358404379</c:v>
                </c:pt>
                <c:pt idx="97">
                  <c:v>1.1433289629859509</c:v>
                </c:pt>
                <c:pt idx="98">
                  <c:v>1.095552790131463</c:v>
                </c:pt>
                <c:pt idx="99">
                  <c:v>1.0477766172769751</c:v>
                </c:pt>
                <c:pt idx="100">
                  <c:v>1.0000004444224873</c:v>
                </c:pt>
                <c:pt idx="101">
                  <c:v>0.95222427156799938</c:v>
                </c:pt>
                <c:pt idx="102">
                  <c:v>0.90444809871351151</c:v>
                </c:pt>
                <c:pt idx="103">
                  <c:v>0.85667192585902363</c:v>
                </c:pt>
                <c:pt idx="104">
                  <c:v>0.80889575300453664</c:v>
                </c:pt>
                <c:pt idx="105">
                  <c:v>0.76111958015004877</c:v>
                </c:pt>
                <c:pt idx="106">
                  <c:v>0.71334340729556089</c:v>
                </c:pt>
                <c:pt idx="107">
                  <c:v>0.66556723444107302</c:v>
                </c:pt>
                <c:pt idx="108">
                  <c:v>0.61779106158658514</c:v>
                </c:pt>
                <c:pt idx="109">
                  <c:v>0.57001488873209727</c:v>
                </c:pt>
              </c:numCache>
            </c:numRef>
          </c:yVal>
          <c:smooth val="1"/>
        </c:ser>
        <c:dLbls>
          <c:showLegendKey val="0"/>
          <c:showVal val="0"/>
          <c:showCatName val="0"/>
          <c:showSerName val="0"/>
          <c:showPercent val="0"/>
          <c:showBubbleSize val="0"/>
        </c:dLbls>
        <c:axId val="28743552"/>
        <c:axId val="28745088"/>
      </c:scatterChart>
      <c:valAx>
        <c:axId val="28743552"/>
        <c:scaling>
          <c:orientation val="minMax"/>
          <c:max val="110"/>
          <c:min val="0"/>
        </c:scaling>
        <c:delete val="0"/>
        <c:axPos val="b"/>
        <c:numFmt formatCode="General" sourceLinked="1"/>
        <c:majorTickMark val="out"/>
        <c:minorTickMark val="none"/>
        <c:tickLblPos val="nextTo"/>
        <c:crossAx val="28745088"/>
        <c:crosses val="autoZero"/>
        <c:crossBetween val="midCat"/>
      </c:valAx>
      <c:valAx>
        <c:axId val="28745088"/>
        <c:scaling>
          <c:orientation val="minMax"/>
          <c:max val="6.5"/>
        </c:scaling>
        <c:delete val="0"/>
        <c:axPos val="l"/>
        <c:majorGridlines/>
        <c:numFmt formatCode="General" sourceLinked="1"/>
        <c:majorTickMark val="out"/>
        <c:minorTickMark val="none"/>
        <c:tickLblPos val="nextTo"/>
        <c:crossAx val="28743552"/>
        <c:crossesAt val="1"/>
        <c:crossBetween val="midCat"/>
      </c:valAx>
      <c:spPr>
        <a:noFill/>
      </c:spPr>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35730568437886E-2"/>
          <c:y val="8.5980931600417431E-3"/>
          <c:w val="0.85939243604912086"/>
          <c:h val="0.9469211491635835"/>
        </c:manualLayout>
      </c:layout>
      <c:scatterChart>
        <c:scatterStyle val="smoothMarker"/>
        <c:varyColors val="0"/>
        <c:ser>
          <c:idx val="1"/>
          <c:order val="0"/>
          <c:spPr>
            <a:ln>
              <a:solidFill>
                <a:schemeClr val="accent3"/>
              </a:solidFill>
            </a:ln>
          </c:spPr>
          <c:marker>
            <c:symbol val="none"/>
          </c:marker>
          <c:yVal>
            <c:numRef>
              <c:f>Japonsko84!$C$1:$C$110</c:f>
              <c:numCache>
                <c:formatCode>General</c:formatCode>
                <c:ptCount val="110"/>
                <c:pt idx="0">
                  <c:v>6.4630368597425552</c:v>
                </c:pt>
                <c:pt idx="1">
                  <c:v>6.3435485270721301</c:v>
                </c:pt>
                <c:pt idx="2">
                  <c:v>6.2262692892829801</c:v>
                </c:pt>
                <c:pt idx="3">
                  <c:v>6.1111583047290203</c:v>
                </c:pt>
                <c:pt idx="4">
                  <c:v>5.9981754868426638</c:v>
                </c:pt>
                <c:pt idx="5">
                  <c:v>5.887281490174975</c:v>
                </c:pt>
                <c:pt idx="6">
                  <c:v>5.7784376966938877</c:v>
                </c:pt>
                <c:pt idx="7">
                  <c:v>5.6716062023357718</c:v>
                </c:pt>
                <c:pt idx="8">
                  <c:v>5.5667498038056014</c:v>
                </c:pt>
                <c:pt idx="9">
                  <c:v>5.4638319856211872</c:v>
                </c:pt>
                <c:pt idx="10">
                  <c:v>5.362816907396919</c:v>
                </c:pt>
                <c:pt idx="11">
                  <c:v>5.2636693913626154</c:v>
                </c:pt>
                <c:pt idx="12">
                  <c:v>5.1663549101131112</c:v>
                </c:pt>
                <c:pt idx="13">
                  <c:v>5.0708395745843458</c:v>
                </c:pt>
                <c:pt idx="14">
                  <c:v>4.9770901222517416</c:v>
                </c:pt>
                <c:pt idx="15">
                  <c:v>4.8850739055467685</c:v>
                </c:pt>
                <c:pt idx="16">
                  <c:v>4.7947588804876604</c:v>
                </c:pt>
                <c:pt idx="17">
                  <c:v>4.7061135955203373</c:v>
                </c:pt>
                <c:pt idx="18">
                  <c:v>4.619107180565627</c:v>
                </c:pt>
                <c:pt idx="19">
                  <c:v>4.5337093362689815</c:v>
                </c:pt>
                <c:pt idx="20">
                  <c:v>4.4498903234489466</c:v>
                </c:pt>
                <c:pt idx="21">
                  <c:v>4.3676209527407064</c:v>
                </c:pt>
                <c:pt idx="22">
                  <c:v>4.2868725744311025</c:v>
                </c:pt>
                <c:pt idx="23">
                  <c:v>4.2076170684815741</c:v>
                </c:pt>
                <c:pt idx="24">
                  <c:v>4.1298268347355593</c:v>
                </c:pt>
                <c:pt idx="25">
                  <c:v>4.053474783306938</c:v>
                </c:pt>
                <c:pt idx="26">
                  <c:v>3.9785343251461818</c:v>
                </c:pt>
                <c:pt idx="27">
                  <c:v>3.9049793627809031</c:v>
                </c:pt>
                <c:pt idx="28">
                  <c:v>3.8327842812276014</c:v>
                </c:pt>
                <c:pt idx="29">
                  <c:v>3.7619239390714299</c:v>
                </c:pt>
                <c:pt idx="30">
                  <c:v>3.6923736597108827</c:v>
                </c:pt>
                <c:pt idx="31">
                  <c:v>3.6241092227643446</c:v>
                </c:pt>
                <c:pt idx="32">
                  <c:v>3.5571068556355159</c:v>
                </c:pt>
                <c:pt idx="33">
                  <c:v>3.4913432252347816</c:v>
                </c:pt>
                <c:pt idx="34">
                  <c:v>3.4267954298536316</c:v>
                </c:pt>
                <c:pt idx="35">
                  <c:v>3.3634409911893051</c:v>
                </c:pt>
                <c:pt idx="36">
                  <c:v>3.301257846516882</c:v>
                </c:pt>
                <c:pt idx="37">
                  <c:v>3.2402243410061033</c:v>
                </c:pt>
                <c:pt idx="38">
                  <c:v>3.1803192201802299</c:v>
                </c:pt>
                <c:pt idx="39">
                  <c:v>3.1215216225143272</c:v>
                </c:pt>
                <c:pt idx="40">
                  <c:v>3.0638110721703864</c:v>
                </c:pt>
                <c:pt idx="41">
                  <c:v>3.0071674718667647</c:v>
                </c:pt>
                <c:pt idx="42">
                  <c:v>2.9515710958794532</c:v>
                </c:pt>
                <c:pt idx="43">
                  <c:v>2.8970025831727342</c:v>
                </c:pt>
                <c:pt idx="44">
                  <c:v>2.8434429306568405</c:v>
                </c:pt>
                <c:pt idx="45">
                  <c:v>2.7908734865702671</c:v>
                </c:pt>
                <c:pt idx="46">
                  <c:v>2.7392759439844334</c:v>
                </c:pt>
                <c:pt idx="47">
                  <c:v>2.6886323344284233</c:v>
                </c:pt>
                <c:pt idx="48">
                  <c:v>2.638925021631596</c:v>
                </c:pt>
                <c:pt idx="49">
                  <c:v>2.5901366953818852</c:v>
                </c:pt>
                <c:pt idx="50">
                  <c:v>2.5422503654976398</c:v>
                </c:pt>
                <c:pt idx="51">
                  <c:v>2.4952493559109183</c:v>
                </c:pt>
                <c:pt idx="52">
                  <c:v>2.4491172988601675</c:v>
                </c:pt>
                <c:pt idx="53">
                  <c:v>2.4038381291902682</c:v>
                </c:pt>
                <c:pt idx="54">
                  <c:v>2.3593960787579609</c:v>
                </c:pt>
                <c:pt idx="55">
                  <c:v>2.3157756709407047</c:v>
                </c:pt>
                <c:pt idx="56">
                  <c:v>2.2729617152470554</c:v>
                </c:pt>
                <c:pt idx="57">
                  <c:v>2.2309393020266861</c:v>
                </c:pt>
                <c:pt idx="58">
                  <c:v>2.1896937972782098</c:v>
                </c:pt>
                <c:pt idx="59">
                  <c:v>2.1492108375529937</c:v>
                </c:pt>
                <c:pt idx="60">
                  <c:v>2.1094763249531931</c:v>
                </c:pt>
                <c:pt idx="61">
                  <c:v>2.0704764222222605</c:v>
                </c:pt>
                <c:pt idx="62">
                  <c:v>2.0321975479262195</c:v>
                </c:pt>
                <c:pt idx="63">
                  <c:v>1.9946263717240302</c:v>
                </c:pt>
                <c:pt idx="64">
                  <c:v>1.9577498097253947</c:v>
                </c:pt>
                <c:pt idx="65">
                  <c:v>1.9215550199343849</c:v>
                </c:pt>
                <c:pt idx="66">
                  <c:v>1.8860293977773126</c:v>
                </c:pt>
                <c:pt idx="67">
                  <c:v>1.8511605717132766</c:v>
                </c:pt>
                <c:pt idx="68">
                  <c:v>1.8169363989258633</c:v>
                </c:pt>
                <c:pt idx="69">
                  <c:v>1.7833449610944989</c:v>
                </c:pt>
                <c:pt idx="70">
                  <c:v>1.7503745602439809</c:v>
                </c:pt>
                <c:pt idx="71">
                  <c:v>1.7180137146707417</c:v>
                </c:pt>
                <c:pt idx="72">
                  <c:v>1.6862511549444295</c:v>
                </c:pt>
                <c:pt idx="73">
                  <c:v>1.6550758199834101</c:v>
                </c:pt>
                <c:pt idx="74">
                  <c:v>1.624476853202826</c:v>
                </c:pt>
                <c:pt idx="75">
                  <c:v>1.5944435987338677</c:v>
                </c:pt>
                <c:pt idx="76">
                  <c:v>1.5649655977129466</c:v>
                </c:pt>
                <c:pt idx="77">
                  <c:v>1.5360325846394696</c:v>
                </c:pt>
                <c:pt idx="78">
                  <c:v>1.5076344838009537</c:v>
                </c:pt>
                <c:pt idx="79">
                  <c:v>1.4797614057642321</c:v>
                </c:pt>
                <c:pt idx="80">
                  <c:v>1.4524036439315298</c:v>
                </c:pt>
                <c:pt idx="81">
                  <c:v>1.4255516711602123</c:v>
                </c:pt>
                <c:pt idx="82">
                  <c:v>1.3991961364450263</c:v>
                </c:pt>
                <c:pt idx="83">
                  <c:v>1.37332786166168</c:v>
                </c:pt>
                <c:pt idx="84">
                  <c:v>1.3479378383706273</c:v>
                </c:pt>
                <c:pt idx="85">
                  <c:v>1.3230172246799452</c:v>
                </c:pt>
                <c:pt idx="86">
                  <c:v>1.2985573421662076</c:v>
                </c:pt>
                <c:pt idx="87">
                  <c:v>1.2745496728522869</c:v>
                </c:pt>
                <c:pt idx="88">
                  <c:v>1.2509858562410319</c:v>
                </c:pt>
                <c:pt idx="89">
                  <c:v>1.2278576864037831</c:v>
                </c:pt>
                <c:pt idx="90">
                  <c:v>1.2051571091227187</c:v>
                </c:pt>
                <c:pt idx="91">
                  <c:v>1.1828762190860309</c:v>
                </c:pt>
                <c:pt idx="92">
                  <c:v>1.161007257134959</c:v>
                </c:pt>
                <c:pt idx="93">
                  <c:v>1.139542607561717</c:v>
                </c:pt>
                <c:pt idx="94">
                  <c:v>1.1184747954573804</c:v>
                </c:pt>
                <c:pt idx="95">
                  <c:v>1.0977964841088017</c:v>
                </c:pt>
                <c:pt idx="96">
                  <c:v>1.0775004724436539</c:v>
                </c:pt>
                <c:pt idx="97">
                  <c:v>1.0575796925227088</c:v>
                </c:pt>
                <c:pt idx="98">
                  <c:v>1.0380272070784786</c:v>
                </c:pt>
                <c:pt idx="99">
                  <c:v>1.0188362070993626</c:v>
                </c:pt>
                <c:pt idx="100">
                  <c:v>1.0000000094584578</c:v>
                </c:pt>
                <c:pt idx="101">
                  <c:v>0.98151205458620916</c:v>
                </c:pt>
                <c:pt idx="102">
                  <c:v>0.96336590418608581</c:v>
                </c:pt>
                <c:pt idx="103">
                  <c:v>0.94555523899249172</c:v>
                </c:pt>
                <c:pt idx="104">
                  <c:v>0.92807385657012709</c:v>
                </c:pt>
                <c:pt idx="105">
                  <c:v>0.91091566915403477</c:v>
                </c:pt>
                <c:pt idx="106">
                  <c:v>0.89407470152958035</c:v>
                </c:pt>
                <c:pt idx="107">
                  <c:v>0.87754508895162686</c:v>
                </c:pt>
                <c:pt idx="108">
                  <c:v>0.86132107510217981</c:v>
                </c:pt>
                <c:pt idx="109">
                  <c:v>0.84539701008579093</c:v>
                </c:pt>
              </c:numCache>
            </c:numRef>
          </c:yVal>
          <c:smooth val="1"/>
        </c:ser>
        <c:ser>
          <c:idx val="0"/>
          <c:order val="1"/>
          <c:spPr>
            <a:ln>
              <a:solidFill>
                <a:srgbClr val="FF0000"/>
              </a:solidFill>
            </a:ln>
          </c:spPr>
          <c:marker>
            <c:symbol val="none"/>
          </c:marker>
          <c:yVal>
            <c:numRef>
              <c:f>Japonsko84!$B$1:$B$110</c:f>
              <c:numCache>
                <c:formatCode>General</c:formatCode>
                <c:ptCount val="110"/>
                <c:pt idx="0">
                  <c:v>200</c:v>
                </c:pt>
                <c:pt idx="1">
                  <c:v>100.00000050685695</c:v>
                </c:pt>
                <c:pt idx="2">
                  <c:v>50.000000253428475</c:v>
                </c:pt>
                <c:pt idx="3">
                  <c:v>33.333333502285647</c:v>
                </c:pt>
                <c:pt idx="4">
                  <c:v>25.000000126714237</c:v>
                </c:pt>
                <c:pt idx="5">
                  <c:v>20.000000101371388</c:v>
                </c:pt>
                <c:pt idx="6">
                  <c:v>16.666666751142824</c:v>
                </c:pt>
                <c:pt idx="7">
                  <c:v>14.285714358122421</c:v>
                </c:pt>
                <c:pt idx="8">
                  <c:v>12.500000063357119</c:v>
                </c:pt>
                <c:pt idx="9">
                  <c:v>11.111111167428549</c:v>
                </c:pt>
                <c:pt idx="10">
                  <c:v>10.000000050685692</c:v>
                </c:pt>
                <c:pt idx="11">
                  <c:v>9.0909091369869923</c:v>
                </c:pt>
                <c:pt idx="12">
                  <c:v>8.3333333755714101</c:v>
                </c:pt>
                <c:pt idx="13">
                  <c:v>7.6923077312966859</c:v>
                </c:pt>
                <c:pt idx="14">
                  <c:v>7.1428571790612079</c:v>
                </c:pt>
                <c:pt idx="15">
                  <c:v>6.6666667004571272</c:v>
                </c:pt>
                <c:pt idx="16">
                  <c:v>6.2500000316785567</c:v>
                </c:pt>
                <c:pt idx="17">
                  <c:v>5.8823529709915823</c:v>
                </c:pt>
                <c:pt idx="18">
                  <c:v>5.5555555837142725</c:v>
                </c:pt>
                <c:pt idx="19">
                  <c:v>5.2631579214135211</c:v>
                </c:pt>
                <c:pt idx="20">
                  <c:v>5.0000000253428452</c:v>
                </c:pt>
                <c:pt idx="21">
                  <c:v>4.7619047860408044</c:v>
                </c:pt>
                <c:pt idx="22">
                  <c:v>4.5454545684934953</c:v>
                </c:pt>
                <c:pt idx="23">
                  <c:v>4.347826108993778</c:v>
                </c:pt>
                <c:pt idx="24">
                  <c:v>4.1666666877857041</c:v>
                </c:pt>
                <c:pt idx="25">
                  <c:v>4.0000000202742756</c:v>
                </c:pt>
                <c:pt idx="26">
                  <c:v>3.8461538656483421</c:v>
                </c:pt>
                <c:pt idx="27">
                  <c:v>3.7037037224761811</c:v>
                </c:pt>
                <c:pt idx="28">
                  <c:v>3.571428589530603</c:v>
                </c:pt>
                <c:pt idx="29">
                  <c:v>3.4482758795467894</c:v>
                </c:pt>
                <c:pt idx="30">
                  <c:v>3.3333333502285631</c:v>
                </c:pt>
                <c:pt idx="31">
                  <c:v>3.2258064679631255</c:v>
                </c:pt>
                <c:pt idx="32">
                  <c:v>3.1250000158392779</c:v>
                </c:pt>
                <c:pt idx="33">
                  <c:v>3.0303030456623299</c:v>
                </c:pt>
                <c:pt idx="34">
                  <c:v>2.9411764854957907</c:v>
                </c:pt>
                <c:pt idx="35">
                  <c:v>2.8571428716244824</c:v>
                </c:pt>
                <c:pt idx="36">
                  <c:v>2.7777777918571358</c:v>
                </c:pt>
                <c:pt idx="37">
                  <c:v>2.7027027164015376</c:v>
                </c:pt>
                <c:pt idx="38">
                  <c:v>2.6315789607067601</c:v>
                </c:pt>
                <c:pt idx="39">
                  <c:v>2.5641025770988946</c:v>
                </c:pt>
                <c:pt idx="40">
                  <c:v>2.5000000126714221</c:v>
                </c:pt>
                <c:pt idx="41">
                  <c:v>2.4390244026062655</c:v>
                </c:pt>
                <c:pt idx="42">
                  <c:v>2.3809523930204017</c:v>
                </c:pt>
                <c:pt idx="43">
                  <c:v>2.3255814071362066</c:v>
                </c:pt>
                <c:pt idx="44">
                  <c:v>2.2727272842467472</c:v>
                </c:pt>
                <c:pt idx="45">
                  <c:v>2.2222222334857085</c:v>
                </c:pt>
                <c:pt idx="46">
                  <c:v>2.1739130544968885</c:v>
                </c:pt>
                <c:pt idx="47">
                  <c:v>2.1276595852522742</c:v>
                </c:pt>
                <c:pt idx="48">
                  <c:v>2.0833333438928516</c:v>
                </c:pt>
                <c:pt idx="49">
                  <c:v>2.0408163368746304</c:v>
                </c:pt>
                <c:pt idx="50">
                  <c:v>2.0000000101371378</c:v>
                </c:pt>
                <c:pt idx="51">
                  <c:v>1.9607843236638605</c:v>
                </c:pt>
                <c:pt idx="52">
                  <c:v>1.9230769328241708</c:v>
                </c:pt>
                <c:pt idx="53">
                  <c:v>1.8867924623935259</c:v>
                </c:pt>
                <c:pt idx="54">
                  <c:v>1.8518518612380905</c:v>
                </c:pt>
                <c:pt idx="55">
                  <c:v>1.8181818273973982</c:v>
                </c:pt>
                <c:pt idx="56">
                  <c:v>1.785714294765302</c:v>
                </c:pt>
                <c:pt idx="57">
                  <c:v>1.7543859738045073</c:v>
                </c:pt>
                <c:pt idx="58">
                  <c:v>1.7241379397733954</c:v>
                </c:pt>
                <c:pt idx="59">
                  <c:v>1.6949152628280837</c:v>
                </c:pt>
                <c:pt idx="60">
                  <c:v>1.6666666751142825</c:v>
                </c:pt>
                <c:pt idx="61">
                  <c:v>1.6393442706042123</c:v>
                </c:pt>
                <c:pt idx="62">
                  <c:v>1.6129032339815639</c:v>
                </c:pt>
                <c:pt idx="63">
                  <c:v>1.587301595346936</c:v>
                </c:pt>
                <c:pt idx="64">
                  <c:v>1.5625000079196403</c:v>
                </c:pt>
                <c:pt idx="65">
                  <c:v>1.5384615462593383</c:v>
                </c:pt>
                <c:pt idx="66">
                  <c:v>1.5151515228311665</c:v>
                </c:pt>
                <c:pt idx="67">
                  <c:v>1.4925373209978656</c:v>
                </c:pt>
                <c:pt idx="68">
                  <c:v>1.4705882427478971</c:v>
                </c:pt>
                <c:pt idx="69">
                  <c:v>1.4492753696645944</c:v>
                </c:pt>
                <c:pt idx="70">
                  <c:v>1.4285714358122432</c:v>
                </c:pt>
                <c:pt idx="71">
                  <c:v>1.4084507113641835</c:v>
                </c:pt>
                <c:pt idx="72">
                  <c:v>1.3888888959285699</c:v>
                </c:pt>
                <c:pt idx="73">
                  <c:v>1.3698630206418771</c:v>
                </c:pt>
                <c:pt idx="74">
                  <c:v>1.3513513582007708</c:v>
                </c:pt>
                <c:pt idx="75">
                  <c:v>1.3333333400914273</c:v>
                </c:pt>
                <c:pt idx="76">
                  <c:v>1.3157894803533823</c:v>
                </c:pt>
                <c:pt idx="77">
                  <c:v>1.2987013052838579</c:v>
                </c:pt>
                <c:pt idx="78">
                  <c:v>1.2820512885494495</c:v>
                </c:pt>
                <c:pt idx="79">
                  <c:v>1.2658227912260389</c:v>
                </c:pt>
                <c:pt idx="80">
                  <c:v>1.2500000063357135</c:v>
                </c:pt>
                <c:pt idx="81">
                  <c:v>1.2345679074920628</c:v>
                </c:pt>
                <c:pt idx="82">
                  <c:v>1.2195122013031352</c:v>
                </c:pt>
                <c:pt idx="83">
                  <c:v>1.2048192832151456</c:v>
                </c:pt>
                <c:pt idx="84">
                  <c:v>1.1904761965102035</c:v>
                </c:pt>
                <c:pt idx="85">
                  <c:v>1.1764705941983189</c:v>
                </c:pt>
                <c:pt idx="86">
                  <c:v>1.1627907035681058</c:v>
                </c:pt>
                <c:pt idx="87">
                  <c:v>1.1494252931822655</c:v>
                </c:pt>
                <c:pt idx="88">
                  <c:v>1.1363636421233763</c:v>
                </c:pt>
                <c:pt idx="89">
                  <c:v>1.1235955113130014</c:v>
                </c:pt>
                <c:pt idx="90">
                  <c:v>1.1111111167428569</c:v>
                </c:pt>
                <c:pt idx="91">
                  <c:v>1.0989011044709573</c:v>
                </c:pt>
                <c:pt idx="92">
                  <c:v>1.0869565272484469</c:v>
                </c:pt>
                <c:pt idx="93">
                  <c:v>1.0752688226543778</c:v>
                </c:pt>
                <c:pt idx="94">
                  <c:v>1.0638297926261397</c:v>
                </c:pt>
                <c:pt idx="95">
                  <c:v>1.0526315842827068</c:v>
                </c:pt>
                <c:pt idx="96">
                  <c:v>1.0416666719464285</c:v>
                </c:pt>
                <c:pt idx="97">
                  <c:v>1.0309278402768778</c:v>
                </c:pt>
                <c:pt idx="98">
                  <c:v>1.0204081684373179</c:v>
                </c:pt>
                <c:pt idx="99">
                  <c:v>1.0101010152207792</c:v>
                </c:pt>
                <c:pt idx="100">
                  <c:v>1.0000000050685716</c:v>
                </c:pt>
                <c:pt idx="101">
                  <c:v>0.9900990149193778</c:v>
                </c:pt>
                <c:pt idx="102">
                  <c:v>0.9803921618319329</c:v>
                </c:pt>
                <c:pt idx="103">
                  <c:v>0.97087379132871032</c:v>
                </c:pt>
                <c:pt idx="104">
                  <c:v>0.96153846641208818</c:v>
                </c:pt>
                <c:pt idx="105">
                  <c:v>0.95238095720816351</c:v>
                </c:pt>
                <c:pt idx="106">
                  <c:v>0.94339623119676574</c:v>
                </c:pt>
                <c:pt idx="107">
                  <c:v>0.93457944398931936</c:v>
                </c:pt>
                <c:pt idx="108">
                  <c:v>0.92592593061904793</c:v>
                </c:pt>
                <c:pt idx="109">
                  <c:v>0.91743119731061618</c:v>
                </c:pt>
              </c:numCache>
            </c:numRef>
          </c:yVal>
          <c:smooth val="1"/>
        </c:ser>
        <c:ser>
          <c:idx val="2"/>
          <c:order val="2"/>
          <c:spPr>
            <a:ln>
              <a:solidFill>
                <a:schemeClr val="accent5"/>
              </a:solidFill>
            </a:ln>
          </c:spPr>
          <c:marker>
            <c:symbol val="none"/>
          </c:marker>
          <c:yVal>
            <c:numRef>
              <c:f>Japonsko84!$D$1:$D$110</c:f>
              <c:numCache>
                <c:formatCode>General</c:formatCode>
                <c:ptCount val="110"/>
                <c:pt idx="0">
                  <c:v>5.0921985999999997</c:v>
                </c:pt>
                <c:pt idx="1">
                  <c:v>5.0513030338405001</c:v>
                </c:pt>
                <c:pt idx="2">
                  <c:v>5.0104074676809995</c:v>
                </c:pt>
                <c:pt idx="3">
                  <c:v>4.9695119015214999</c:v>
                </c:pt>
                <c:pt idx="4">
                  <c:v>4.9286163353619994</c:v>
                </c:pt>
                <c:pt idx="5">
                  <c:v>4.8877207692024998</c:v>
                </c:pt>
                <c:pt idx="6">
                  <c:v>4.8468252030430001</c:v>
                </c:pt>
                <c:pt idx="7">
                  <c:v>4.8059296368834996</c:v>
                </c:pt>
                <c:pt idx="8">
                  <c:v>4.765034070724</c:v>
                </c:pt>
                <c:pt idx="9">
                  <c:v>4.7241385045644995</c:v>
                </c:pt>
                <c:pt idx="10">
                  <c:v>4.6832429384049998</c:v>
                </c:pt>
                <c:pt idx="11">
                  <c:v>4.6423473722454993</c:v>
                </c:pt>
                <c:pt idx="12">
                  <c:v>4.6014518060859997</c:v>
                </c:pt>
                <c:pt idx="13">
                  <c:v>4.5605562399264992</c:v>
                </c:pt>
                <c:pt idx="14">
                  <c:v>4.5196606737669995</c:v>
                </c:pt>
                <c:pt idx="15">
                  <c:v>4.478765107607499</c:v>
                </c:pt>
                <c:pt idx="16">
                  <c:v>4.4378695414479994</c:v>
                </c:pt>
                <c:pt idx="17">
                  <c:v>4.3969739752884998</c:v>
                </c:pt>
                <c:pt idx="18">
                  <c:v>4.3560784091289992</c:v>
                </c:pt>
                <c:pt idx="19">
                  <c:v>4.3151828429694996</c:v>
                </c:pt>
                <c:pt idx="20">
                  <c:v>4.2742872768099991</c:v>
                </c:pt>
                <c:pt idx="21">
                  <c:v>4.2333917106504995</c:v>
                </c:pt>
                <c:pt idx="22">
                  <c:v>4.1924961444909989</c:v>
                </c:pt>
                <c:pt idx="23">
                  <c:v>4.1516005783314993</c:v>
                </c:pt>
                <c:pt idx="24">
                  <c:v>4.1107050121719988</c:v>
                </c:pt>
                <c:pt idx="25">
                  <c:v>4.0698094460124992</c:v>
                </c:pt>
                <c:pt idx="26">
                  <c:v>4.0289138798529986</c:v>
                </c:pt>
                <c:pt idx="27">
                  <c:v>3.988018313693499</c:v>
                </c:pt>
                <c:pt idx="28">
                  <c:v>3.9471227475339989</c:v>
                </c:pt>
                <c:pt idx="29">
                  <c:v>3.9062271813744989</c:v>
                </c:pt>
                <c:pt idx="30">
                  <c:v>3.8653316152149992</c:v>
                </c:pt>
                <c:pt idx="31">
                  <c:v>3.8244360490554987</c:v>
                </c:pt>
                <c:pt idx="32">
                  <c:v>3.7835404828959991</c:v>
                </c:pt>
                <c:pt idx="33">
                  <c:v>3.7426449167364986</c:v>
                </c:pt>
                <c:pt idx="34">
                  <c:v>3.7017493505769989</c:v>
                </c:pt>
                <c:pt idx="35">
                  <c:v>3.6608537844174989</c:v>
                </c:pt>
                <c:pt idx="36">
                  <c:v>3.6199582182579988</c:v>
                </c:pt>
                <c:pt idx="37">
                  <c:v>3.5790626520984987</c:v>
                </c:pt>
                <c:pt idx="38">
                  <c:v>3.5381670859389986</c:v>
                </c:pt>
                <c:pt idx="39">
                  <c:v>3.4972715197794986</c:v>
                </c:pt>
                <c:pt idx="40">
                  <c:v>3.4563759536199985</c:v>
                </c:pt>
                <c:pt idx="41">
                  <c:v>3.4154803874604989</c:v>
                </c:pt>
                <c:pt idx="42">
                  <c:v>3.3745848213009983</c:v>
                </c:pt>
                <c:pt idx="43">
                  <c:v>3.3336892551414987</c:v>
                </c:pt>
                <c:pt idx="44">
                  <c:v>3.2927936889819982</c:v>
                </c:pt>
                <c:pt idx="45">
                  <c:v>3.2518981228224986</c:v>
                </c:pt>
                <c:pt idx="46">
                  <c:v>3.2110025566629985</c:v>
                </c:pt>
                <c:pt idx="47">
                  <c:v>3.1701069905034984</c:v>
                </c:pt>
                <c:pt idx="48">
                  <c:v>3.1292114243439983</c:v>
                </c:pt>
                <c:pt idx="49">
                  <c:v>3.0883158581844983</c:v>
                </c:pt>
                <c:pt idx="50">
                  <c:v>3.0474202920249982</c:v>
                </c:pt>
                <c:pt idx="51">
                  <c:v>3.0065247258654981</c:v>
                </c:pt>
                <c:pt idx="52">
                  <c:v>2.9656291597059981</c:v>
                </c:pt>
                <c:pt idx="53">
                  <c:v>2.9247335935464984</c:v>
                </c:pt>
                <c:pt idx="54">
                  <c:v>2.8838380273869983</c:v>
                </c:pt>
                <c:pt idx="55">
                  <c:v>2.8429424612274987</c:v>
                </c:pt>
                <c:pt idx="56">
                  <c:v>2.8020468950679986</c:v>
                </c:pt>
                <c:pt idx="57">
                  <c:v>2.761151328908499</c:v>
                </c:pt>
                <c:pt idx="58">
                  <c:v>2.7202557627489994</c:v>
                </c:pt>
                <c:pt idx="59">
                  <c:v>2.6793601965894993</c:v>
                </c:pt>
                <c:pt idx="60">
                  <c:v>2.6384646304299997</c:v>
                </c:pt>
                <c:pt idx="61">
                  <c:v>2.5975690642705</c:v>
                </c:pt>
                <c:pt idx="62">
                  <c:v>2.556673498111</c:v>
                </c:pt>
                <c:pt idx="63">
                  <c:v>2.5157779319515003</c:v>
                </c:pt>
                <c:pt idx="64">
                  <c:v>2.4748823657920007</c:v>
                </c:pt>
                <c:pt idx="65">
                  <c:v>2.4339867996325006</c:v>
                </c:pt>
                <c:pt idx="66">
                  <c:v>2.393091233473001</c:v>
                </c:pt>
                <c:pt idx="67">
                  <c:v>2.3521956673135014</c:v>
                </c:pt>
                <c:pt idx="68">
                  <c:v>2.3113001011540013</c:v>
                </c:pt>
                <c:pt idx="69">
                  <c:v>2.2704045349945017</c:v>
                </c:pt>
                <c:pt idx="70">
                  <c:v>2.2295089688350016</c:v>
                </c:pt>
                <c:pt idx="71">
                  <c:v>2.188613402675502</c:v>
                </c:pt>
                <c:pt idx="72">
                  <c:v>2.1477178365160023</c:v>
                </c:pt>
                <c:pt idx="73">
                  <c:v>2.1068222703565023</c:v>
                </c:pt>
                <c:pt idx="74">
                  <c:v>2.0659267041970026</c:v>
                </c:pt>
                <c:pt idx="75">
                  <c:v>2.025031138037503</c:v>
                </c:pt>
                <c:pt idx="76">
                  <c:v>1.9841355718780029</c:v>
                </c:pt>
                <c:pt idx="77">
                  <c:v>1.9432400057185033</c:v>
                </c:pt>
                <c:pt idx="78">
                  <c:v>1.9023444395590037</c:v>
                </c:pt>
                <c:pt idx="79">
                  <c:v>1.8614488733995036</c:v>
                </c:pt>
                <c:pt idx="80">
                  <c:v>1.820553307240004</c:v>
                </c:pt>
                <c:pt idx="81">
                  <c:v>1.7796577410805043</c:v>
                </c:pt>
                <c:pt idx="82">
                  <c:v>1.7387621749210043</c:v>
                </c:pt>
                <c:pt idx="83">
                  <c:v>1.6978666087615046</c:v>
                </c:pt>
                <c:pt idx="84">
                  <c:v>1.6569710426020046</c:v>
                </c:pt>
                <c:pt idx="85">
                  <c:v>1.6160754764425049</c:v>
                </c:pt>
                <c:pt idx="86">
                  <c:v>1.5751799102830053</c:v>
                </c:pt>
                <c:pt idx="87">
                  <c:v>1.5342843441235052</c:v>
                </c:pt>
                <c:pt idx="88">
                  <c:v>1.4933887779640056</c:v>
                </c:pt>
                <c:pt idx="89">
                  <c:v>1.452493211804506</c:v>
                </c:pt>
                <c:pt idx="90">
                  <c:v>1.4115976456450059</c:v>
                </c:pt>
                <c:pt idx="91">
                  <c:v>1.3707020794855063</c:v>
                </c:pt>
                <c:pt idx="92">
                  <c:v>1.3298065133260066</c:v>
                </c:pt>
                <c:pt idx="93">
                  <c:v>1.2889109471665066</c:v>
                </c:pt>
                <c:pt idx="94">
                  <c:v>1.2480153810070069</c:v>
                </c:pt>
                <c:pt idx="95">
                  <c:v>1.2071198148475073</c:v>
                </c:pt>
                <c:pt idx="96">
                  <c:v>1.1662242486880072</c:v>
                </c:pt>
                <c:pt idx="97">
                  <c:v>1.1253286825285076</c:v>
                </c:pt>
                <c:pt idx="98">
                  <c:v>1.0844331163690075</c:v>
                </c:pt>
                <c:pt idx="99">
                  <c:v>1.0435375502095079</c:v>
                </c:pt>
                <c:pt idx="100">
                  <c:v>1.0026419840500083</c:v>
                </c:pt>
                <c:pt idx="101">
                  <c:v>0.96174641789050863</c:v>
                </c:pt>
                <c:pt idx="102">
                  <c:v>0.920850851731009</c:v>
                </c:pt>
                <c:pt idx="103">
                  <c:v>0.87995528557150848</c:v>
                </c:pt>
                <c:pt idx="104">
                  <c:v>0.83905971941200885</c:v>
                </c:pt>
                <c:pt idx="105">
                  <c:v>0.79816415325250922</c:v>
                </c:pt>
                <c:pt idx="106">
                  <c:v>0.75726858709300959</c:v>
                </c:pt>
                <c:pt idx="107">
                  <c:v>0.71637302093350996</c:v>
                </c:pt>
                <c:pt idx="108">
                  <c:v>0.67547745477400944</c:v>
                </c:pt>
                <c:pt idx="109">
                  <c:v>0.63458188861450981</c:v>
                </c:pt>
              </c:numCache>
            </c:numRef>
          </c:yVal>
          <c:smooth val="1"/>
        </c:ser>
        <c:ser>
          <c:idx val="3"/>
          <c:order val="3"/>
          <c:marker>
            <c:symbol val="none"/>
          </c:marker>
          <c:yVal>
            <c:numRef>
              <c:f>Japonsko84!$E$1:$E$110</c:f>
              <c:numCache>
                <c:formatCode>General</c:formatCode>
                <c:ptCount val="110"/>
                <c:pt idx="0">
                  <c:v>5.7776177298712774</c:v>
                </c:pt>
                <c:pt idx="1">
                  <c:v>5.7298415570167895</c:v>
                </c:pt>
                <c:pt idx="2">
                  <c:v>5.6820653841623017</c:v>
                </c:pt>
                <c:pt idx="3">
                  <c:v>5.6342892113078138</c:v>
                </c:pt>
                <c:pt idx="4">
                  <c:v>5.586513038453325</c:v>
                </c:pt>
                <c:pt idx="5">
                  <c:v>5.5387368655988372</c:v>
                </c:pt>
                <c:pt idx="6">
                  <c:v>5.4909606927443493</c:v>
                </c:pt>
                <c:pt idx="7">
                  <c:v>5.4431845198898614</c:v>
                </c:pt>
                <c:pt idx="8">
                  <c:v>5.3954083470353735</c:v>
                </c:pt>
                <c:pt idx="9">
                  <c:v>5.3476321741808857</c:v>
                </c:pt>
                <c:pt idx="10">
                  <c:v>5.2998560013263969</c:v>
                </c:pt>
                <c:pt idx="11">
                  <c:v>5.252079828471909</c:v>
                </c:pt>
                <c:pt idx="12">
                  <c:v>5.2043036556174211</c:v>
                </c:pt>
                <c:pt idx="13">
                  <c:v>5.1565274827629333</c:v>
                </c:pt>
                <c:pt idx="14">
                  <c:v>5.1087513099084454</c:v>
                </c:pt>
                <c:pt idx="15">
                  <c:v>5.0609751370539575</c:v>
                </c:pt>
                <c:pt idx="16">
                  <c:v>5.0131989641994688</c:v>
                </c:pt>
                <c:pt idx="17">
                  <c:v>4.9654227913449809</c:v>
                </c:pt>
                <c:pt idx="18">
                  <c:v>4.917646618490493</c:v>
                </c:pt>
                <c:pt idx="19">
                  <c:v>4.8698704456360051</c:v>
                </c:pt>
                <c:pt idx="20">
                  <c:v>4.8220942727815173</c:v>
                </c:pt>
                <c:pt idx="21">
                  <c:v>4.7743180999270294</c:v>
                </c:pt>
                <c:pt idx="22">
                  <c:v>4.7265419270725406</c:v>
                </c:pt>
                <c:pt idx="23">
                  <c:v>4.6787657542180527</c:v>
                </c:pt>
                <c:pt idx="24">
                  <c:v>4.6309895813635649</c:v>
                </c:pt>
                <c:pt idx="25">
                  <c:v>4.583213408509077</c:v>
                </c:pt>
                <c:pt idx="26">
                  <c:v>4.5354372356545891</c:v>
                </c:pt>
                <c:pt idx="27">
                  <c:v>4.4876610628001004</c:v>
                </c:pt>
                <c:pt idx="28">
                  <c:v>4.4398848899456125</c:v>
                </c:pt>
                <c:pt idx="29">
                  <c:v>4.3921087170911246</c:v>
                </c:pt>
                <c:pt idx="30">
                  <c:v>4.3443325442366367</c:v>
                </c:pt>
                <c:pt idx="31">
                  <c:v>4.2965563713821489</c:v>
                </c:pt>
                <c:pt idx="32">
                  <c:v>4.2487801985276601</c:v>
                </c:pt>
                <c:pt idx="33">
                  <c:v>4.2010040256731722</c:v>
                </c:pt>
                <c:pt idx="34">
                  <c:v>4.1532278528186843</c:v>
                </c:pt>
                <c:pt idx="35">
                  <c:v>4.1054516799641965</c:v>
                </c:pt>
                <c:pt idx="36">
                  <c:v>4.0576755071097086</c:v>
                </c:pt>
                <c:pt idx="37">
                  <c:v>4.0098993342552198</c:v>
                </c:pt>
                <c:pt idx="38">
                  <c:v>3.962123161400732</c:v>
                </c:pt>
                <c:pt idx="39">
                  <c:v>3.9143469885462441</c:v>
                </c:pt>
                <c:pt idx="40">
                  <c:v>3.8665708156917562</c:v>
                </c:pt>
                <c:pt idx="41">
                  <c:v>3.8187946428372683</c:v>
                </c:pt>
                <c:pt idx="42">
                  <c:v>3.77101846998278</c:v>
                </c:pt>
                <c:pt idx="43">
                  <c:v>3.7232422971282921</c:v>
                </c:pt>
                <c:pt idx="44">
                  <c:v>3.6754661242738038</c:v>
                </c:pt>
                <c:pt idx="45">
                  <c:v>3.6276899514193159</c:v>
                </c:pt>
                <c:pt idx="46">
                  <c:v>3.5799137785648281</c:v>
                </c:pt>
                <c:pt idx="47">
                  <c:v>3.5321376057103397</c:v>
                </c:pt>
                <c:pt idx="48">
                  <c:v>3.4843614328558519</c:v>
                </c:pt>
                <c:pt idx="49">
                  <c:v>3.436585260001364</c:v>
                </c:pt>
                <c:pt idx="50">
                  <c:v>3.3888090871468757</c:v>
                </c:pt>
                <c:pt idx="51">
                  <c:v>3.3410329142923878</c:v>
                </c:pt>
                <c:pt idx="52">
                  <c:v>3.2932567414378999</c:v>
                </c:pt>
                <c:pt idx="53">
                  <c:v>3.2454805685834116</c:v>
                </c:pt>
                <c:pt idx="54">
                  <c:v>3.1977043957289237</c:v>
                </c:pt>
                <c:pt idx="55">
                  <c:v>3.1499282228744363</c:v>
                </c:pt>
                <c:pt idx="56">
                  <c:v>3.1021520500199484</c:v>
                </c:pt>
                <c:pt idx="57">
                  <c:v>3.0543758771654606</c:v>
                </c:pt>
                <c:pt idx="58">
                  <c:v>3.0065997043109731</c:v>
                </c:pt>
                <c:pt idx="59">
                  <c:v>2.9588235314564852</c:v>
                </c:pt>
                <c:pt idx="60">
                  <c:v>2.9110473586019974</c:v>
                </c:pt>
                <c:pt idx="61">
                  <c:v>2.8632711857475095</c:v>
                </c:pt>
                <c:pt idx="62">
                  <c:v>2.8154950128930221</c:v>
                </c:pt>
                <c:pt idx="63">
                  <c:v>2.7677188400385342</c:v>
                </c:pt>
                <c:pt idx="64">
                  <c:v>2.7199426671840463</c:v>
                </c:pt>
                <c:pt idx="65">
                  <c:v>2.6721664943295584</c:v>
                </c:pt>
                <c:pt idx="66">
                  <c:v>2.624390321475071</c:v>
                </c:pt>
                <c:pt idx="67">
                  <c:v>2.5766141486205831</c:v>
                </c:pt>
                <c:pt idx="68">
                  <c:v>2.5288379757660953</c:v>
                </c:pt>
                <c:pt idx="69">
                  <c:v>2.4810618029116078</c:v>
                </c:pt>
                <c:pt idx="70">
                  <c:v>2.43328563005712</c:v>
                </c:pt>
                <c:pt idx="71">
                  <c:v>2.3855094572026321</c:v>
                </c:pt>
                <c:pt idx="72">
                  <c:v>2.3377332843481442</c:v>
                </c:pt>
                <c:pt idx="73">
                  <c:v>2.2899571114936568</c:v>
                </c:pt>
                <c:pt idx="74">
                  <c:v>2.2421809386391689</c:v>
                </c:pt>
                <c:pt idx="75">
                  <c:v>2.194404765784681</c:v>
                </c:pt>
                <c:pt idx="76">
                  <c:v>2.1466285929301931</c:v>
                </c:pt>
                <c:pt idx="77">
                  <c:v>2.0988524200757057</c:v>
                </c:pt>
                <c:pt idx="78">
                  <c:v>2.0510762472212178</c:v>
                </c:pt>
                <c:pt idx="79">
                  <c:v>2.00330007436673</c:v>
                </c:pt>
                <c:pt idx="80">
                  <c:v>1.9555239015122425</c:v>
                </c:pt>
                <c:pt idx="81">
                  <c:v>1.9077477286577547</c:v>
                </c:pt>
                <c:pt idx="82">
                  <c:v>1.8599715558032668</c:v>
                </c:pt>
                <c:pt idx="83">
                  <c:v>1.8121953829487789</c:v>
                </c:pt>
                <c:pt idx="84">
                  <c:v>1.7644192100942915</c:v>
                </c:pt>
                <c:pt idx="85">
                  <c:v>1.7166430372398036</c:v>
                </c:pt>
                <c:pt idx="86">
                  <c:v>1.6688668643853157</c:v>
                </c:pt>
                <c:pt idx="87">
                  <c:v>1.6210906915308279</c:v>
                </c:pt>
                <c:pt idx="88">
                  <c:v>1.57331451867634</c:v>
                </c:pt>
                <c:pt idx="89">
                  <c:v>1.5255383458218521</c:v>
                </c:pt>
                <c:pt idx="90">
                  <c:v>1.4777621729673651</c:v>
                </c:pt>
                <c:pt idx="91">
                  <c:v>1.4299860001128772</c:v>
                </c:pt>
                <c:pt idx="92">
                  <c:v>1.3822098272583894</c:v>
                </c:pt>
                <c:pt idx="93">
                  <c:v>1.3344336544039015</c:v>
                </c:pt>
                <c:pt idx="94">
                  <c:v>1.2866574815494136</c:v>
                </c:pt>
                <c:pt idx="95">
                  <c:v>1.2388813086949257</c:v>
                </c:pt>
                <c:pt idx="96">
                  <c:v>1.1911051358404379</c:v>
                </c:pt>
                <c:pt idx="97">
                  <c:v>1.1433289629859509</c:v>
                </c:pt>
                <c:pt idx="98">
                  <c:v>1.095552790131463</c:v>
                </c:pt>
                <c:pt idx="99">
                  <c:v>1.0477766172769751</c:v>
                </c:pt>
                <c:pt idx="100">
                  <c:v>1.0000004444224873</c:v>
                </c:pt>
                <c:pt idx="101">
                  <c:v>0.95222427156799938</c:v>
                </c:pt>
                <c:pt idx="102">
                  <c:v>0.90444809871351151</c:v>
                </c:pt>
                <c:pt idx="103">
                  <c:v>0.85667192585902363</c:v>
                </c:pt>
                <c:pt idx="104">
                  <c:v>0.80889575300453664</c:v>
                </c:pt>
                <c:pt idx="105">
                  <c:v>0.76111958015004877</c:v>
                </c:pt>
                <c:pt idx="106">
                  <c:v>0.71334340729556089</c:v>
                </c:pt>
                <c:pt idx="107">
                  <c:v>0.66556723444107302</c:v>
                </c:pt>
                <c:pt idx="108">
                  <c:v>0.61779106158658514</c:v>
                </c:pt>
                <c:pt idx="109">
                  <c:v>0.57001488873209727</c:v>
                </c:pt>
              </c:numCache>
            </c:numRef>
          </c:yVal>
          <c:smooth val="1"/>
        </c:ser>
        <c:dLbls>
          <c:showLegendKey val="0"/>
          <c:showVal val="0"/>
          <c:showCatName val="0"/>
          <c:showSerName val="0"/>
          <c:showPercent val="0"/>
          <c:showBubbleSize val="0"/>
        </c:dLbls>
        <c:axId val="91650304"/>
        <c:axId val="91660288"/>
      </c:scatterChart>
      <c:valAx>
        <c:axId val="91650304"/>
        <c:scaling>
          <c:orientation val="minMax"/>
          <c:max val="110"/>
          <c:min val="0"/>
        </c:scaling>
        <c:delete val="0"/>
        <c:axPos val="b"/>
        <c:numFmt formatCode="General" sourceLinked="1"/>
        <c:majorTickMark val="out"/>
        <c:minorTickMark val="none"/>
        <c:tickLblPos val="nextTo"/>
        <c:crossAx val="91660288"/>
        <c:crosses val="autoZero"/>
        <c:crossBetween val="midCat"/>
      </c:valAx>
      <c:valAx>
        <c:axId val="91660288"/>
        <c:scaling>
          <c:orientation val="minMax"/>
          <c:max val="6.5"/>
        </c:scaling>
        <c:delete val="0"/>
        <c:axPos val="l"/>
        <c:majorGridlines/>
        <c:numFmt formatCode="General" sourceLinked="1"/>
        <c:majorTickMark val="out"/>
        <c:minorTickMark val="none"/>
        <c:tickLblPos val="nextTo"/>
        <c:crossAx val="91650304"/>
        <c:crossesAt val="1"/>
        <c:crossBetween val="midCat"/>
      </c:valAx>
      <c:spPr>
        <a:noFill/>
      </c:spPr>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'2'!$B$1:$B$10</c:f>
              <c:numCache>
                <c:formatCode>General</c:formatCode>
                <c:ptCount val="10"/>
                <c:pt idx="0">
                  <c:v>40</c:v>
                </c:pt>
                <c:pt idx="1">
                  <c:v>20</c:v>
                </c:pt>
                <c:pt idx="2">
                  <c:v>13.333333333333332</c:v>
                </c:pt>
                <c:pt idx="3">
                  <c:v>10</c:v>
                </c:pt>
                <c:pt idx="4">
                  <c:v>8</c:v>
                </c:pt>
                <c:pt idx="5">
                  <c:v>6.666666666666667</c:v>
                </c:pt>
                <c:pt idx="6">
                  <c:v>5.7142857142857144</c:v>
                </c:pt>
                <c:pt idx="7">
                  <c:v>5</c:v>
                </c:pt>
                <c:pt idx="8">
                  <c:v>4.4444444444444446</c:v>
                </c:pt>
                <c:pt idx="9">
                  <c:v>4</c:v>
                </c:pt>
              </c:numCache>
            </c:numRef>
          </c:val>
          <c:smooth val="0"/>
        </c:ser>
        <c:ser>
          <c:idx val="1"/>
          <c:order val="1"/>
          <c:marker>
            <c:symbol val="none"/>
          </c:marker>
          <c:val>
            <c:numRef>
              <c:f>'2'!$C$1:$C$10</c:f>
              <c:numCache>
                <c:formatCode>General</c:formatCode>
                <c:ptCount val="10"/>
                <c:pt idx="0">
                  <c:v>7.0286875805892928</c:v>
                </c:pt>
                <c:pt idx="1">
                  <c:v>6.6858944422792685</c:v>
                </c:pt>
                <c:pt idx="2">
                  <c:v>6.3598195226018319</c:v>
                </c:pt>
                <c:pt idx="3">
                  <c:v>6.0496474644129465</c:v>
                </c:pt>
                <c:pt idx="4">
                  <c:v>5.7546026760057307</c:v>
                </c:pt>
                <c:pt idx="5">
                  <c:v>5.4739473917271999</c:v>
                </c:pt>
                <c:pt idx="6">
                  <c:v>5.2069798271798486</c:v>
                </c:pt>
                <c:pt idx="7">
                  <c:v>4.9530324243951149</c:v>
                </c:pt>
                <c:pt idx="8">
                  <c:v>4.7114701825907419</c:v>
                </c:pt>
                <c:pt idx="9">
                  <c:v>4.4816890703380645</c:v>
                </c:pt>
              </c:numCache>
            </c:numRef>
          </c:val>
          <c:smooth val="0"/>
        </c:ser>
        <c:ser>
          <c:idx val="3"/>
          <c:order val="2"/>
          <c:marker>
            <c:symbol val="none"/>
          </c:marker>
          <c:val>
            <c:numRef>
              <c:f>'2'!$E$1:$E$10</c:f>
              <c:numCache>
                <c:formatCode>General</c:formatCode>
                <c:ptCount val="10"/>
                <c:pt idx="0">
                  <c:v>6.3624999999999998</c:v>
                </c:pt>
                <c:pt idx="1">
                  <c:v>6.2249999999999996</c:v>
                </c:pt>
                <c:pt idx="2">
                  <c:v>6.0875000000000004</c:v>
                </c:pt>
                <c:pt idx="3">
                  <c:v>5.95</c:v>
                </c:pt>
                <c:pt idx="4">
                  <c:v>5.8125</c:v>
                </c:pt>
                <c:pt idx="5">
                  <c:v>5.6749999999999998</c:v>
                </c:pt>
                <c:pt idx="6">
                  <c:v>5.5374999999999996</c:v>
                </c:pt>
                <c:pt idx="7">
                  <c:v>5.4</c:v>
                </c:pt>
                <c:pt idx="8">
                  <c:v>5.2625000000000002</c:v>
                </c:pt>
                <c:pt idx="9">
                  <c:v>5.125</c:v>
                </c:pt>
              </c:numCache>
            </c:numRef>
          </c:val>
          <c:smooth val="0"/>
        </c:ser>
        <c:dLbls>
          <c:showLegendKey val="0"/>
          <c:showVal val="0"/>
          <c:showCatName val="0"/>
          <c:showSerName val="0"/>
          <c:showPercent val="0"/>
          <c:showBubbleSize val="0"/>
        </c:dLbls>
        <c:marker val="1"/>
        <c:smooth val="0"/>
        <c:axId val="28931584"/>
        <c:axId val="28933120"/>
      </c:lineChart>
      <c:catAx>
        <c:axId val="28931584"/>
        <c:scaling>
          <c:orientation val="minMax"/>
        </c:scaling>
        <c:delete val="0"/>
        <c:axPos val="b"/>
        <c:majorTickMark val="out"/>
        <c:minorTickMark val="none"/>
        <c:tickLblPos val="nextTo"/>
        <c:crossAx val="28933120"/>
        <c:crosses val="autoZero"/>
        <c:auto val="1"/>
        <c:lblAlgn val="ctr"/>
        <c:lblOffset val="100"/>
        <c:noMultiLvlLbl val="0"/>
      </c:catAx>
      <c:valAx>
        <c:axId val="28933120"/>
        <c:scaling>
          <c:orientation val="minMax"/>
          <c:max val="6.5"/>
          <c:min val="3.5"/>
        </c:scaling>
        <c:delete val="0"/>
        <c:axPos val="l"/>
        <c:majorGridlines/>
        <c:numFmt formatCode="General" sourceLinked="1"/>
        <c:majorTickMark val="out"/>
        <c:minorTickMark val="none"/>
        <c:tickLblPos val="nextTo"/>
        <c:crossAx val="2893158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35730568437886E-2"/>
          <c:y val="8.5980931600417431E-3"/>
          <c:w val="0.85939243604912086"/>
          <c:h val="0.9469211491635835"/>
        </c:manualLayout>
      </c:layout>
      <c:scatterChart>
        <c:scatterStyle val="smoothMarker"/>
        <c:varyColors val="0"/>
        <c:ser>
          <c:idx val="1"/>
          <c:order val="0"/>
          <c:spPr>
            <a:ln>
              <a:solidFill>
                <a:schemeClr val="accent1"/>
              </a:solidFill>
            </a:ln>
          </c:spPr>
          <c:marker>
            <c:symbol val="none"/>
          </c:marker>
          <c:yVal>
            <c:numRef>
              <c:f>Japonsko84!$C$1:$C$110</c:f>
              <c:numCache>
                <c:formatCode>General</c:formatCode>
                <c:ptCount val="110"/>
                <c:pt idx="0">
                  <c:v>6.4630368597425552</c:v>
                </c:pt>
                <c:pt idx="1">
                  <c:v>6.3435485270721301</c:v>
                </c:pt>
                <c:pt idx="2">
                  <c:v>6.2262692892829801</c:v>
                </c:pt>
                <c:pt idx="3">
                  <c:v>6.1111583047290203</c:v>
                </c:pt>
                <c:pt idx="4">
                  <c:v>5.9981754868426638</c:v>
                </c:pt>
                <c:pt idx="5">
                  <c:v>5.887281490174975</c:v>
                </c:pt>
                <c:pt idx="6">
                  <c:v>5.7784376966938877</c:v>
                </c:pt>
                <c:pt idx="7">
                  <c:v>5.6716062023357718</c:v>
                </c:pt>
                <c:pt idx="8">
                  <c:v>5.5667498038056014</c:v>
                </c:pt>
                <c:pt idx="9">
                  <c:v>5.4638319856211872</c:v>
                </c:pt>
                <c:pt idx="10">
                  <c:v>5.362816907396919</c:v>
                </c:pt>
                <c:pt idx="11">
                  <c:v>5.2636693913626154</c:v>
                </c:pt>
                <c:pt idx="12">
                  <c:v>5.1663549101131112</c:v>
                </c:pt>
                <c:pt idx="13">
                  <c:v>5.0708395745843458</c:v>
                </c:pt>
                <c:pt idx="14">
                  <c:v>4.9770901222517416</c:v>
                </c:pt>
                <c:pt idx="15">
                  <c:v>4.8850739055467685</c:v>
                </c:pt>
                <c:pt idx="16">
                  <c:v>4.7947588804876604</c:v>
                </c:pt>
                <c:pt idx="17">
                  <c:v>4.7061135955203373</c:v>
                </c:pt>
                <c:pt idx="18">
                  <c:v>4.619107180565627</c:v>
                </c:pt>
                <c:pt idx="19">
                  <c:v>4.5337093362689815</c:v>
                </c:pt>
                <c:pt idx="20">
                  <c:v>4.4498903234489466</c:v>
                </c:pt>
                <c:pt idx="21">
                  <c:v>4.3676209527407064</c:v>
                </c:pt>
                <c:pt idx="22">
                  <c:v>4.2868725744311025</c:v>
                </c:pt>
                <c:pt idx="23">
                  <c:v>4.2076170684815741</c:v>
                </c:pt>
                <c:pt idx="24">
                  <c:v>4.1298268347355593</c:v>
                </c:pt>
                <c:pt idx="25">
                  <c:v>4.053474783306938</c:v>
                </c:pt>
                <c:pt idx="26">
                  <c:v>3.9785343251461818</c:v>
                </c:pt>
                <c:pt idx="27">
                  <c:v>3.9049793627809031</c:v>
                </c:pt>
                <c:pt idx="28">
                  <c:v>3.8327842812276014</c:v>
                </c:pt>
                <c:pt idx="29">
                  <c:v>3.7619239390714299</c:v>
                </c:pt>
                <c:pt idx="30">
                  <c:v>3.6923736597108827</c:v>
                </c:pt>
                <c:pt idx="31">
                  <c:v>3.6241092227643446</c:v>
                </c:pt>
                <c:pt idx="32">
                  <c:v>3.5571068556355159</c:v>
                </c:pt>
                <c:pt idx="33">
                  <c:v>3.4913432252347816</c:v>
                </c:pt>
                <c:pt idx="34">
                  <c:v>3.4267954298536316</c:v>
                </c:pt>
                <c:pt idx="35">
                  <c:v>3.3634409911893051</c:v>
                </c:pt>
                <c:pt idx="36">
                  <c:v>3.301257846516882</c:v>
                </c:pt>
                <c:pt idx="37">
                  <c:v>3.2402243410061033</c:v>
                </c:pt>
                <c:pt idx="38">
                  <c:v>3.1803192201802299</c:v>
                </c:pt>
                <c:pt idx="39">
                  <c:v>3.1215216225143272</c:v>
                </c:pt>
                <c:pt idx="40">
                  <c:v>3.0638110721703864</c:v>
                </c:pt>
                <c:pt idx="41">
                  <c:v>3.0071674718667647</c:v>
                </c:pt>
                <c:pt idx="42">
                  <c:v>2.9515710958794532</c:v>
                </c:pt>
                <c:pt idx="43">
                  <c:v>2.8970025831727342</c:v>
                </c:pt>
                <c:pt idx="44">
                  <c:v>2.8434429306568405</c:v>
                </c:pt>
                <c:pt idx="45">
                  <c:v>2.7908734865702671</c:v>
                </c:pt>
                <c:pt idx="46">
                  <c:v>2.7392759439844334</c:v>
                </c:pt>
                <c:pt idx="47">
                  <c:v>2.6886323344284233</c:v>
                </c:pt>
                <c:pt idx="48">
                  <c:v>2.638925021631596</c:v>
                </c:pt>
                <c:pt idx="49">
                  <c:v>2.5901366953818852</c:v>
                </c:pt>
                <c:pt idx="50">
                  <c:v>2.5422503654976398</c:v>
                </c:pt>
                <c:pt idx="51">
                  <c:v>2.4952493559109183</c:v>
                </c:pt>
                <c:pt idx="52">
                  <c:v>2.4491172988601675</c:v>
                </c:pt>
                <c:pt idx="53">
                  <c:v>2.4038381291902682</c:v>
                </c:pt>
                <c:pt idx="54">
                  <c:v>2.3593960787579609</c:v>
                </c:pt>
                <c:pt idx="55">
                  <c:v>2.3157756709407047</c:v>
                </c:pt>
                <c:pt idx="56">
                  <c:v>2.2729617152470554</c:v>
                </c:pt>
                <c:pt idx="57">
                  <c:v>2.2309393020266861</c:v>
                </c:pt>
                <c:pt idx="58">
                  <c:v>2.1896937972782098</c:v>
                </c:pt>
                <c:pt idx="59">
                  <c:v>2.1492108375529937</c:v>
                </c:pt>
                <c:pt idx="60">
                  <c:v>2.1094763249531931</c:v>
                </c:pt>
                <c:pt idx="61">
                  <c:v>2.0704764222222605</c:v>
                </c:pt>
                <c:pt idx="62">
                  <c:v>2.0321975479262195</c:v>
                </c:pt>
                <c:pt idx="63">
                  <c:v>1.9946263717240302</c:v>
                </c:pt>
                <c:pt idx="64">
                  <c:v>1.9577498097253947</c:v>
                </c:pt>
                <c:pt idx="65">
                  <c:v>1.9215550199343849</c:v>
                </c:pt>
                <c:pt idx="66">
                  <c:v>1.8860293977773126</c:v>
                </c:pt>
                <c:pt idx="67">
                  <c:v>1.8511605717132766</c:v>
                </c:pt>
                <c:pt idx="68">
                  <c:v>1.8169363989258633</c:v>
                </c:pt>
                <c:pt idx="69">
                  <c:v>1.7833449610944989</c:v>
                </c:pt>
                <c:pt idx="70">
                  <c:v>1.7503745602439809</c:v>
                </c:pt>
                <c:pt idx="71">
                  <c:v>1.7180137146707417</c:v>
                </c:pt>
                <c:pt idx="72">
                  <c:v>1.6862511549444295</c:v>
                </c:pt>
                <c:pt idx="73">
                  <c:v>1.6550758199834101</c:v>
                </c:pt>
                <c:pt idx="74">
                  <c:v>1.624476853202826</c:v>
                </c:pt>
                <c:pt idx="75">
                  <c:v>1.5944435987338677</c:v>
                </c:pt>
                <c:pt idx="76">
                  <c:v>1.5649655977129466</c:v>
                </c:pt>
                <c:pt idx="77">
                  <c:v>1.5360325846394696</c:v>
                </c:pt>
                <c:pt idx="78">
                  <c:v>1.5076344838009537</c:v>
                </c:pt>
                <c:pt idx="79">
                  <c:v>1.4797614057642321</c:v>
                </c:pt>
                <c:pt idx="80">
                  <c:v>1.4524036439315298</c:v>
                </c:pt>
                <c:pt idx="81">
                  <c:v>1.4255516711602123</c:v>
                </c:pt>
                <c:pt idx="82">
                  <c:v>1.3991961364450263</c:v>
                </c:pt>
                <c:pt idx="83">
                  <c:v>1.37332786166168</c:v>
                </c:pt>
                <c:pt idx="84">
                  <c:v>1.3479378383706273</c:v>
                </c:pt>
                <c:pt idx="85">
                  <c:v>1.3230172246799452</c:v>
                </c:pt>
                <c:pt idx="86">
                  <c:v>1.2985573421662076</c:v>
                </c:pt>
                <c:pt idx="87">
                  <c:v>1.2745496728522869</c:v>
                </c:pt>
                <c:pt idx="88">
                  <c:v>1.2509858562410319</c:v>
                </c:pt>
                <c:pt idx="89">
                  <c:v>1.2278576864037831</c:v>
                </c:pt>
                <c:pt idx="90">
                  <c:v>1.2051571091227187</c:v>
                </c:pt>
                <c:pt idx="91">
                  <c:v>1.1828762190860309</c:v>
                </c:pt>
                <c:pt idx="92">
                  <c:v>1.161007257134959</c:v>
                </c:pt>
                <c:pt idx="93">
                  <c:v>1.139542607561717</c:v>
                </c:pt>
                <c:pt idx="94">
                  <c:v>1.1184747954573804</c:v>
                </c:pt>
                <c:pt idx="95">
                  <c:v>1.0977964841088017</c:v>
                </c:pt>
                <c:pt idx="96">
                  <c:v>1.0775004724436539</c:v>
                </c:pt>
                <c:pt idx="97">
                  <c:v>1.0575796925227088</c:v>
                </c:pt>
                <c:pt idx="98">
                  <c:v>1.0380272070784786</c:v>
                </c:pt>
                <c:pt idx="99">
                  <c:v>1.0188362070993626</c:v>
                </c:pt>
                <c:pt idx="100">
                  <c:v>1.0000000094584578</c:v>
                </c:pt>
                <c:pt idx="101">
                  <c:v>0.98151205458620916</c:v>
                </c:pt>
                <c:pt idx="102">
                  <c:v>0.96336590418608581</c:v>
                </c:pt>
                <c:pt idx="103">
                  <c:v>0.94555523899249172</c:v>
                </c:pt>
                <c:pt idx="104">
                  <c:v>0.92807385657012709</c:v>
                </c:pt>
                <c:pt idx="105">
                  <c:v>0.91091566915403477</c:v>
                </c:pt>
                <c:pt idx="106">
                  <c:v>0.89407470152958035</c:v>
                </c:pt>
                <c:pt idx="107">
                  <c:v>0.87754508895162686</c:v>
                </c:pt>
                <c:pt idx="108">
                  <c:v>0.86132107510217981</c:v>
                </c:pt>
                <c:pt idx="109">
                  <c:v>0.84539701008579093</c:v>
                </c:pt>
              </c:numCache>
            </c:numRef>
          </c:yVal>
          <c:smooth val="1"/>
        </c:ser>
        <c:ser>
          <c:idx val="0"/>
          <c:order val="1"/>
          <c:spPr>
            <a:ln>
              <a:solidFill>
                <a:srgbClr val="FF0000"/>
              </a:solidFill>
            </a:ln>
          </c:spPr>
          <c:marker>
            <c:symbol val="none"/>
          </c:marker>
          <c:yVal>
            <c:numRef>
              <c:f>Japonsko84!$B$1:$B$110</c:f>
              <c:numCache>
                <c:formatCode>General</c:formatCode>
                <c:ptCount val="110"/>
                <c:pt idx="0">
                  <c:v>200</c:v>
                </c:pt>
                <c:pt idx="1">
                  <c:v>100.00000050685695</c:v>
                </c:pt>
                <c:pt idx="2">
                  <c:v>50.000000253428475</c:v>
                </c:pt>
                <c:pt idx="3">
                  <c:v>33.333333502285647</c:v>
                </c:pt>
                <c:pt idx="4">
                  <c:v>25.000000126714237</c:v>
                </c:pt>
                <c:pt idx="5">
                  <c:v>20.000000101371388</c:v>
                </c:pt>
                <c:pt idx="6">
                  <c:v>16.666666751142824</c:v>
                </c:pt>
                <c:pt idx="7">
                  <c:v>14.285714358122421</c:v>
                </c:pt>
                <c:pt idx="8">
                  <c:v>12.500000063357119</c:v>
                </c:pt>
                <c:pt idx="9">
                  <c:v>11.111111167428549</c:v>
                </c:pt>
                <c:pt idx="10">
                  <c:v>10.000000050685692</c:v>
                </c:pt>
                <c:pt idx="11">
                  <c:v>9.0909091369869923</c:v>
                </c:pt>
                <c:pt idx="12">
                  <c:v>8.3333333755714101</c:v>
                </c:pt>
                <c:pt idx="13">
                  <c:v>7.6923077312966859</c:v>
                </c:pt>
                <c:pt idx="14">
                  <c:v>7.1428571790612079</c:v>
                </c:pt>
                <c:pt idx="15">
                  <c:v>6.6666667004571272</c:v>
                </c:pt>
                <c:pt idx="16">
                  <c:v>6.2500000316785567</c:v>
                </c:pt>
                <c:pt idx="17">
                  <c:v>5.8823529709915823</c:v>
                </c:pt>
                <c:pt idx="18">
                  <c:v>5.5555555837142725</c:v>
                </c:pt>
                <c:pt idx="19">
                  <c:v>5.2631579214135211</c:v>
                </c:pt>
                <c:pt idx="20">
                  <c:v>5.0000000253428452</c:v>
                </c:pt>
                <c:pt idx="21">
                  <c:v>4.7619047860408044</c:v>
                </c:pt>
                <c:pt idx="22">
                  <c:v>4.5454545684934953</c:v>
                </c:pt>
                <c:pt idx="23">
                  <c:v>4.347826108993778</c:v>
                </c:pt>
                <c:pt idx="24">
                  <c:v>4.1666666877857041</c:v>
                </c:pt>
                <c:pt idx="25">
                  <c:v>4.0000000202742756</c:v>
                </c:pt>
                <c:pt idx="26">
                  <c:v>3.8461538656483421</c:v>
                </c:pt>
                <c:pt idx="27">
                  <c:v>3.7037037224761811</c:v>
                </c:pt>
                <c:pt idx="28">
                  <c:v>3.571428589530603</c:v>
                </c:pt>
                <c:pt idx="29">
                  <c:v>3.4482758795467894</c:v>
                </c:pt>
                <c:pt idx="30">
                  <c:v>3.3333333502285631</c:v>
                </c:pt>
                <c:pt idx="31">
                  <c:v>3.2258064679631255</c:v>
                </c:pt>
                <c:pt idx="32">
                  <c:v>3.1250000158392779</c:v>
                </c:pt>
                <c:pt idx="33">
                  <c:v>3.0303030456623299</c:v>
                </c:pt>
                <c:pt idx="34">
                  <c:v>2.9411764854957907</c:v>
                </c:pt>
                <c:pt idx="35">
                  <c:v>2.8571428716244824</c:v>
                </c:pt>
                <c:pt idx="36">
                  <c:v>2.7777777918571358</c:v>
                </c:pt>
                <c:pt idx="37">
                  <c:v>2.7027027164015376</c:v>
                </c:pt>
                <c:pt idx="38">
                  <c:v>2.6315789607067601</c:v>
                </c:pt>
                <c:pt idx="39">
                  <c:v>2.5641025770988946</c:v>
                </c:pt>
                <c:pt idx="40">
                  <c:v>2.5000000126714221</c:v>
                </c:pt>
                <c:pt idx="41">
                  <c:v>2.4390244026062655</c:v>
                </c:pt>
                <c:pt idx="42">
                  <c:v>2.3809523930204017</c:v>
                </c:pt>
                <c:pt idx="43">
                  <c:v>2.3255814071362066</c:v>
                </c:pt>
                <c:pt idx="44">
                  <c:v>2.2727272842467472</c:v>
                </c:pt>
                <c:pt idx="45">
                  <c:v>2.2222222334857085</c:v>
                </c:pt>
                <c:pt idx="46">
                  <c:v>2.1739130544968885</c:v>
                </c:pt>
                <c:pt idx="47">
                  <c:v>2.1276595852522742</c:v>
                </c:pt>
                <c:pt idx="48">
                  <c:v>2.0833333438928516</c:v>
                </c:pt>
                <c:pt idx="49">
                  <c:v>2.0408163368746304</c:v>
                </c:pt>
                <c:pt idx="50">
                  <c:v>2.0000000101371378</c:v>
                </c:pt>
                <c:pt idx="51">
                  <c:v>1.9607843236638605</c:v>
                </c:pt>
                <c:pt idx="52">
                  <c:v>1.9230769328241708</c:v>
                </c:pt>
                <c:pt idx="53">
                  <c:v>1.8867924623935259</c:v>
                </c:pt>
                <c:pt idx="54">
                  <c:v>1.8518518612380905</c:v>
                </c:pt>
                <c:pt idx="55">
                  <c:v>1.8181818273973982</c:v>
                </c:pt>
                <c:pt idx="56">
                  <c:v>1.785714294765302</c:v>
                </c:pt>
                <c:pt idx="57">
                  <c:v>1.7543859738045073</c:v>
                </c:pt>
                <c:pt idx="58">
                  <c:v>1.7241379397733954</c:v>
                </c:pt>
                <c:pt idx="59">
                  <c:v>1.6949152628280837</c:v>
                </c:pt>
                <c:pt idx="60">
                  <c:v>1.6666666751142825</c:v>
                </c:pt>
                <c:pt idx="61">
                  <c:v>1.6393442706042123</c:v>
                </c:pt>
                <c:pt idx="62">
                  <c:v>1.6129032339815639</c:v>
                </c:pt>
                <c:pt idx="63">
                  <c:v>1.587301595346936</c:v>
                </c:pt>
                <c:pt idx="64">
                  <c:v>1.5625000079196403</c:v>
                </c:pt>
                <c:pt idx="65">
                  <c:v>1.5384615462593383</c:v>
                </c:pt>
                <c:pt idx="66">
                  <c:v>1.5151515228311665</c:v>
                </c:pt>
                <c:pt idx="67">
                  <c:v>1.4925373209978656</c:v>
                </c:pt>
                <c:pt idx="68">
                  <c:v>1.4705882427478971</c:v>
                </c:pt>
                <c:pt idx="69">
                  <c:v>1.4492753696645944</c:v>
                </c:pt>
                <c:pt idx="70">
                  <c:v>1.4285714358122432</c:v>
                </c:pt>
                <c:pt idx="71">
                  <c:v>1.4084507113641835</c:v>
                </c:pt>
                <c:pt idx="72">
                  <c:v>1.3888888959285699</c:v>
                </c:pt>
                <c:pt idx="73">
                  <c:v>1.3698630206418771</c:v>
                </c:pt>
                <c:pt idx="74">
                  <c:v>1.3513513582007708</c:v>
                </c:pt>
                <c:pt idx="75">
                  <c:v>1.3333333400914273</c:v>
                </c:pt>
                <c:pt idx="76">
                  <c:v>1.3157894803533823</c:v>
                </c:pt>
                <c:pt idx="77">
                  <c:v>1.2987013052838579</c:v>
                </c:pt>
                <c:pt idx="78">
                  <c:v>1.2820512885494495</c:v>
                </c:pt>
                <c:pt idx="79">
                  <c:v>1.2658227912260389</c:v>
                </c:pt>
                <c:pt idx="80">
                  <c:v>1.2500000063357135</c:v>
                </c:pt>
                <c:pt idx="81">
                  <c:v>1.2345679074920628</c:v>
                </c:pt>
                <c:pt idx="82">
                  <c:v>1.2195122013031352</c:v>
                </c:pt>
                <c:pt idx="83">
                  <c:v>1.2048192832151456</c:v>
                </c:pt>
                <c:pt idx="84">
                  <c:v>1.1904761965102035</c:v>
                </c:pt>
                <c:pt idx="85">
                  <c:v>1.1764705941983189</c:v>
                </c:pt>
                <c:pt idx="86">
                  <c:v>1.1627907035681058</c:v>
                </c:pt>
                <c:pt idx="87">
                  <c:v>1.1494252931822655</c:v>
                </c:pt>
                <c:pt idx="88">
                  <c:v>1.1363636421233763</c:v>
                </c:pt>
                <c:pt idx="89">
                  <c:v>1.1235955113130014</c:v>
                </c:pt>
                <c:pt idx="90">
                  <c:v>1.1111111167428569</c:v>
                </c:pt>
                <c:pt idx="91">
                  <c:v>1.0989011044709573</c:v>
                </c:pt>
                <c:pt idx="92">
                  <c:v>1.0869565272484469</c:v>
                </c:pt>
                <c:pt idx="93">
                  <c:v>1.0752688226543778</c:v>
                </c:pt>
                <c:pt idx="94">
                  <c:v>1.0638297926261397</c:v>
                </c:pt>
                <c:pt idx="95">
                  <c:v>1.0526315842827068</c:v>
                </c:pt>
                <c:pt idx="96">
                  <c:v>1.0416666719464285</c:v>
                </c:pt>
                <c:pt idx="97">
                  <c:v>1.0309278402768778</c:v>
                </c:pt>
                <c:pt idx="98">
                  <c:v>1.0204081684373179</c:v>
                </c:pt>
                <c:pt idx="99">
                  <c:v>1.0101010152207792</c:v>
                </c:pt>
                <c:pt idx="100">
                  <c:v>1.0000000050685716</c:v>
                </c:pt>
                <c:pt idx="101">
                  <c:v>0.9900990149193778</c:v>
                </c:pt>
                <c:pt idx="102">
                  <c:v>0.9803921618319329</c:v>
                </c:pt>
                <c:pt idx="103">
                  <c:v>0.97087379132871032</c:v>
                </c:pt>
                <c:pt idx="104">
                  <c:v>0.96153846641208818</c:v>
                </c:pt>
                <c:pt idx="105">
                  <c:v>0.95238095720816351</c:v>
                </c:pt>
                <c:pt idx="106">
                  <c:v>0.94339623119676574</c:v>
                </c:pt>
                <c:pt idx="107">
                  <c:v>0.93457944398931936</c:v>
                </c:pt>
                <c:pt idx="108">
                  <c:v>0.92592593061904793</c:v>
                </c:pt>
                <c:pt idx="109">
                  <c:v>0.91743119731061618</c:v>
                </c:pt>
              </c:numCache>
            </c:numRef>
          </c:yVal>
          <c:smooth val="1"/>
        </c:ser>
        <c:ser>
          <c:idx val="2"/>
          <c:order val="2"/>
          <c:marker>
            <c:symbol val="none"/>
          </c:marker>
          <c:yVal>
            <c:numRef>
              <c:f>Japonsko84!$D$1:$D$110</c:f>
              <c:numCache>
                <c:formatCode>General</c:formatCode>
                <c:ptCount val="110"/>
                <c:pt idx="0">
                  <c:v>5.0921985999999997</c:v>
                </c:pt>
                <c:pt idx="1">
                  <c:v>5.0513030338405001</c:v>
                </c:pt>
                <c:pt idx="2">
                  <c:v>5.0104074676809995</c:v>
                </c:pt>
                <c:pt idx="3">
                  <c:v>4.9695119015214999</c:v>
                </c:pt>
                <c:pt idx="4">
                  <c:v>4.9286163353619994</c:v>
                </c:pt>
                <c:pt idx="5">
                  <c:v>4.8877207692024998</c:v>
                </c:pt>
                <c:pt idx="6">
                  <c:v>4.8468252030430001</c:v>
                </c:pt>
                <c:pt idx="7">
                  <c:v>4.8059296368834996</c:v>
                </c:pt>
                <c:pt idx="8">
                  <c:v>4.765034070724</c:v>
                </c:pt>
                <c:pt idx="9">
                  <c:v>4.7241385045644995</c:v>
                </c:pt>
                <c:pt idx="10">
                  <c:v>4.6832429384049998</c:v>
                </c:pt>
                <c:pt idx="11">
                  <c:v>4.6423473722454993</c:v>
                </c:pt>
                <c:pt idx="12">
                  <c:v>4.6014518060859997</c:v>
                </c:pt>
                <c:pt idx="13">
                  <c:v>4.5605562399264992</c:v>
                </c:pt>
                <c:pt idx="14">
                  <c:v>4.5196606737669995</c:v>
                </c:pt>
                <c:pt idx="15">
                  <c:v>4.478765107607499</c:v>
                </c:pt>
                <c:pt idx="16">
                  <c:v>4.4378695414479994</c:v>
                </c:pt>
                <c:pt idx="17">
                  <c:v>4.3969739752884998</c:v>
                </c:pt>
                <c:pt idx="18">
                  <c:v>4.3560784091289992</c:v>
                </c:pt>
                <c:pt idx="19">
                  <c:v>4.3151828429694996</c:v>
                </c:pt>
                <c:pt idx="20">
                  <c:v>4.2742872768099991</c:v>
                </c:pt>
                <c:pt idx="21">
                  <c:v>4.2333917106504995</c:v>
                </c:pt>
                <c:pt idx="22">
                  <c:v>4.1924961444909989</c:v>
                </c:pt>
                <c:pt idx="23">
                  <c:v>4.1516005783314993</c:v>
                </c:pt>
                <c:pt idx="24">
                  <c:v>4.1107050121719988</c:v>
                </c:pt>
                <c:pt idx="25">
                  <c:v>4.0698094460124992</c:v>
                </c:pt>
                <c:pt idx="26">
                  <c:v>4.0289138798529986</c:v>
                </c:pt>
                <c:pt idx="27">
                  <c:v>3.988018313693499</c:v>
                </c:pt>
                <c:pt idx="28">
                  <c:v>3.9471227475339989</c:v>
                </c:pt>
                <c:pt idx="29">
                  <c:v>3.9062271813744989</c:v>
                </c:pt>
                <c:pt idx="30">
                  <c:v>3.8653316152149992</c:v>
                </c:pt>
                <c:pt idx="31">
                  <c:v>3.8244360490554987</c:v>
                </c:pt>
                <c:pt idx="32">
                  <c:v>3.7835404828959991</c:v>
                </c:pt>
                <c:pt idx="33">
                  <c:v>3.7426449167364986</c:v>
                </c:pt>
                <c:pt idx="34">
                  <c:v>3.7017493505769989</c:v>
                </c:pt>
                <c:pt idx="35">
                  <c:v>3.6608537844174989</c:v>
                </c:pt>
                <c:pt idx="36">
                  <c:v>3.6199582182579988</c:v>
                </c:pt>
                <c:pt idx="37">
                  <c:v>3.5790626520984987</c:v>
                </c:pt>
                <c:pt idx="38">
                  <c:v>3.5381670859389986</c:v>
                </c:pt>
                <c:pt idx="39">
                  <c:v>3.4972715197794986</c:v>
                </c:pt>
                <c:pt idx="40">
                  <c:v>3.4563759536199985</c:v>
                </c:pt>
                <c:pt idx="41">
                  <c:v>3.4154803874604989</c:v>
                </c:pt>
                <c:pt idx="42">
                  <c:v>3.3745848213009983</c:v>
                </c:pt>
                <c:pt idx="43">
                  <c:v>3.3336892551414987</c:v>
                </c:pt>
                <c:pt idx="44">
                  <c:v>3.2927936889819982</c:v>
                </c:pt>
                <c:pt idx="45">
                  <c:v>3.2518981228224986</c:v>
                </c:pt>
                <c:pt idx="46">
                  <c:v>3.2110025566629985</c:v>
                </c:pt>
                <c:pt idx="47">
                  <c:v>3.1701069905034984</c:v>
                </c:pt>
                <c:pt idx="48">
                  <c:v>3.1292114243439983</c:v>
                </c:pt>
                <c:pt idx="49">
                  <c:v>3.0883158581844983</c:v>
                </c:pt>
                <c:pt idx="50">
                  <c:v>3.0474202920249982</c:v>
                </c:pt>
                <c:pt idx="51">
                  <c:v>3.0065247258654981</c:v>
                </c:pt>
                <c:pt idx="52">
                  <c:v>2.9656291597059981</c:v>
                </c:pt>
                <c:pt idx="53">
                  <c:v>2.9247335935464984</c:v>
                </c:pt>
                <c:pt idx="54">
                  <c:v>2.8838380273869983</c:v>
                </c:pt>
                <c:pt idx="55">
                  <c:v>2.8429424612274987</c:v>
                </c:pt>
                <c:pt idx="56">
                  <c:v>2.8020468950679986</c:v>
                </c:pt>
                <c:pt idx="57">
                  <c:v>2.761151328908499</c:v>
                </c:pt>
                <c:pt idx="58">
                  <c:v>2.7202557627489994</c:v>
                </c:pt>
                <c:pt idx="59">
                  <c:v>2.6793601965894993</c:v>
                </c:pt>
                <c:pt idx="60">
                  <c:v>2.6384646304299997</c:v>
                </c:pt>
                <c:pt idx="61">
                  <c:v>2.5975690642705</c:v>
                </c:pt>
                <c:pt idx="62">
                  <c:v>2.556673498111</c:v>
                </c:pt>
                <c:pt idx="63">
                  <c:v>2.5157779319515003</c:v>
                </c:pt>
                <c:pt idx="64">
                  <c:v>2.4748823657920007</c:v>
                </c:pt>
                <c:pt idx="65">
                  <c:v>2.4339867996325006</c:v>
                </c:pt>
                <c:pt idx="66">
                  <c:v>2.393091233473001</c:v>
                </c:pt>
                <c:pt idx="67">
                  <c:v>2.3521956673135014</c:v>
                </c:pt>
                <c:pt idx="68">
                  <c:v>2.3113001011540013</c:v>
                </c:pt>
                <c:pt idx="69">
                  <c:v>2.2704045349945017</c:v>
                </c:pt>
                <c:pt idx="70">
                  <c:v>2.2295089688350016</c:v>
                </c:pt>
                <c:pt idx="71">
                  <c:v>2.188613402675502</c:v>
                </c:pt>
                <c:pt idx="72">
                  <c:v>2.1477178365160023</c:v>
                </c:pt>
                <c:pt idx="73">
                  <c:v>2.1068222703565023</c:v>
                </c:pt>
                <c:pt idx="74">
                  <c:v>2.0659267041970026</c:v>
                </c:pt>
                <c:pt idx="75">
                  <c:v>2.025031138037503</c:v>
                </c:pt>
                <c:pt idx="76">
                  <c:v>1.9841355718780029</c:v>
                </c:pt>
                <c:pt idx="77">
                  <c:v>1.9432400057185033</c:v>
                </c:pt>
                <c:pt idx="78">
                  <c:v>1.9023444395590037</c:v>
                </c:pt>
                <c:pt idx="79">
                  <c:v>1.8614488733995036</c:v>
                </c:pt>
                <c:pt idx="80">
                  <c:v>1.820553307240004</c:v>
                </c:pt>
                <c:pt idx="81">
                  <c:v>1.7796577410805043</c:v>
                </c:pt>
                <c:pt idx="82">
                  <c:v>1.7387621749210043</c:v>
                </c:pt>
                <c:pt idx="83">
                  <c:v>1.6978666087615046</c:v>
                </c:pt>
                <c:pt idx="84">
                  <c:v>1.6569710426020046</c:v>
                </c:pt>
                <c:pt idx="85">
                  <c:v>1.6160754764425049</c:v>
                </c:pt>
                <c:pt idx="86">
                  <c:v>1.5751799102830053</c:v>
                </c:pt>
                <c:pt idx="87">
                  <c:v>1.5342843441235052</c:v>
                </c:pt>
                <c:pt idx="88">
                  <c:v>1.4933887779640056</c:v>
                </c:pt>
                <c:pt idx="89">
                  <c:v>1.452493211804506</c:v>
                </c:pt>
                <c:pt idx="90">
                  <c:v>1.4115976456450059</c:v>
                </c:pt>
                <c:pt idx="91">
                  <c:v>1.3707020794855063</c:v>
                </c:pt>
                <c:pt idx="92">
                  <c:v>1.3298065133260066</c:v>
                </c:pt>
                <c:pt idx="93">
                  <c:v>1.2889109471665066</c:v>
                </c:pt>
                <c:pt idx="94">
                  <c:v>1.2480153810070069</c:v>
                </c:pt>
                <c:pt idx="95">
                  <c:v>1.2071198148475073</c:v>
                </c:pt>
                <c:pt idx="96">
                  <c:v>1.1662242486880072</c:v>
                </c:pt>
                <c:pt idx="97">
                  <c:v>1.1253286825285076</c:v>
                </c:pt>
                <c:pt idx="98">
                  <c:v>1.0844331163690075</c:v>
                </c:pt>
                <c:pt idx="99">
                  <c:v>1.0435375502095079</c:v>
                </c:pt>
                <c:pt idx="100">
                  <c:v>1.0026419840500083</c:v>
                </c:pt>
                <c:pt idx="101">
                  <c:v>0.96174641789050863</c:v>
                </c:pt>
                <c:pt idx="102">
                  <c:v>0.920850851731009</c:v>
                </c:pt>
                <c:pt idx="103">
                  <c:v>0.87995528557150848</c:v>
                </c:pt>
                <c:pt idx="104">
                  <c:v>0.83905971941200885</c:v>
                </c:pt>
                <c:pt idx="105">
                  <c:v>0.79816415325250922</c:v>
                </c:pt>
                <c:pt idx="106">
                  <c:v>0.75726858709300959</c:v>
                </c:pt>
                <c:pt idx="107">
                  <c:v>0.71637302093350996</c:v>
                </c:pt>
                <c:pt idx="108">
                  <c:v>0.67547745477400944</c:v>
                </c:pt>
                <c:pt idx="109">
                  <c:v>0.63458188861450981</c:v>
                </c:pt>
              </c:numCache>
            </c:numRef>
          </c:yVal>
          <c:smooth val="1"/>
        </c:ser>
        <c:ser>
          <c:idx val="3"/>
          <c:order val="3"/>
          <c:marker>
            <c:symbol val="none"/>
          </c:marker>
          <c:yVal>
            <c:numRef>
              <c:f>Japonsko84!$E$1:$E$110</c:f>
              <c:numCache>
                <c:formatCode>General</c:formatCode>
                <c:ptCount val="110"/>
                <c:pt idx="0">
                  <c:v>5.7776177298712774</c:v>
                </c:pt>
                <c:pt idx="1">
                  <c:v>5.7298415570167895</c:v>
                </c:pt>
                <c:pt idx="2">
                  <c:v>5.6820653841623017</c:v>
                </c:pt>
                <c:pt idx="3">
                  <c:v>5.6342892113078138</c:v>
                </c:pt>
                <c:pt idx="4">
                  <c:v>5.586513038453325</c:v>
                </c:pt>
                <c:pt idx="5">
                  <c:v>5.5387368655988372</c:v>
                </c:pt>
                <c:pt idx="6">
                  <c:v>5.4909606927443493</c:v>
                </c:pt>
                <c:pt idx="7">
                  <c:v>5.4431845198898614</c:v>
                </c:pt>
                <c:pt idx="8">
                  <c:v>5.3954083470353735</c:v>
                </c:pt>
                <c:pt idx="9">
                  <c:v>5.3476321741808857</c:v>
                </c:pt>
                <c:pt idx="10">
                  <c:v>5.2998560013263969</c:v>
                </c:pt>
                <c:pt idx="11">
                  <c:v>5.252079828471909</c:v>
                </c:pt>
                <c:pt idx="12">
                  <c:v>5.2043036556174211</c:v>
                </c:pt>
                <c:pt idx="13">
                  <c:v>5.1565274827629333</c:v>
                </c:pt>
                <c:pt idx="14">
                  <c:v>5.1087513099084454</c:v>
                </c:pt>
                <c:pt idx="15">
                  <c:v>5.0609751370539575</c:v>
                </c:pt>
                <c:pt idx="16">
                  <c:v>5.0131989641994688</c:v>
                </c:pt>
                <c:pt idx="17">
                  <c:v>4.9654227913449809</c:v>
                </c:pt>
                <c:pt idx="18">
                  <c:v>4.917646618490493</c:v>
                </c:pt>
                <c:pt idx="19">
                  <c:v>4.8698704456360051</c:v>
                </c:pt>
                <c:pt idx="20">
                  <c:v>4.8220942727815173</c:v>
                </c:pt>
                <c:pt idx="21">
                  <c:v>4.7743180999270294</c:v>
                </c:pt>
                <c:pt idx="22">
                  <c:v>4.7265419270725406</c:v>
                </c:pt>
                <c:pt idx="23">
                  <c:v>4.6787657542180527</c:v>
                </c:pt>
                <c:pt idx="24">
                  <c:v>4.6309895813635649</c:v>
                </c:pt>
                <c:pt idx="25">
                  <c:v>4.583213408509077</c:v>
                </c:pt>
                <c:pt idx="26">
                  <c:v>4.5354372356545891</c:v>
                </c:pt>
                <c:pt idx="27">
                  <c:v>4.4876610628001004</c:v>
                </c:pt>
                <c:pt idx="28">
                  <c:v>4.4398848899456125</c:v>
                </c:pt>
                <c:pt idx="29">
                  <c:v>4.3921087170911246</c:v>
                </c:pt>
                <c:pt idx="30">
                  <c:v>4.3443325442366367</c:v>
                </c:pt>
                <c:pt idx="31">
                  <c:v>4.2965563713821489</c:v>
                </c:pt>
                <c:pt idx="32">
                  <c:v>4.2487801985276601</c:v>
                </c:pt>
                <c:pt idx="33">
                  <c:v>4.2010040256731722</c:v>
                </c:pt>
                <c:pt idx="34">
                  <c:v>4.1532278528186843</c:v>
                </c:pt>
                <c:pt idx="35">
                  <c:v>4.1054516799641965</c:v>
                </c:pt>
                <c:pt idx="36">
                  <c:v>4.0576755071097086</c:v>
                </c:pt>
                <c:pt idx="37">
                  <c:v>4.0098993342552198</c:v>
                </c:pt>
                <c:pt idx="38">
                  <c:v>3.962123161400732</c:v>
                </c:pt>
                <c:pt idx="39">
                  <c:v>3.9143469885462441</c:v>
                </c:pt>
                <c:pt idx="40">
                  <c:v>3.8665708156917562</c:v>
                </c:pt>
                <c:pt idx="41">
                  <c:v>3.8187946428372683</c:v>
                </c:pt>
                <c:pt idx="42">
                  <c:v>3.77101846998278</c:v>
                </c:pt>
                <c:pt idx="43">
                  <c:v>3.7232422971282921</c:v>
                </c:pt>
                <c:pt idx="44">
                  <c:v>3.6754661242738038</c:v>
                </c:pt>
                <c:pt idx="45">
                  <c:v>3.6276899514193159</c:v>
                </c:pt>
                <c:pt idx="46">
                  <c:v>3.5799137785648281</c:v>
                </c:pt>
                <c:pt idx="47">
                  <c:v>3.5321376057103397</c:v>
                </c:pt>
                <c:pt idx="48">
                  <c:v>3.4843614328558519</c:v>
                </c:pt>
                <c:pt idx="49">
                  <c:v>3.436585260001364</c:v>
                </c:pt>
                <c:pt idx="50">
                  <c:v>3.3888090871468757</c:v>
                </c:pt>
                <c:pt idx="51">
                  <c:v>3.3410329142923878</c:v>
                </c:pt>
                <c:pt idx="52">
                  <c:v>3.2932567414378999</c:v>
                </c:pt>
                <c:pt idx="53">
                  <c:v>3.2454805685834116</c:v>
                </c:pt>
                <c:pt idx="54">
                  <c:v>3.1977043957289237</c:v>
                </c:pt>
                <c:pt idx="55">
                  <c:v>3.1499282228744363</c:v>
                </c:pt>
                <c:pt idx="56">
                  <c:v>3.1021520500199484</c:v>
                </c:pt>
                <c:pt idx="57">
                  <c:v>3.0543758771654606</c:v>
                </c:pt>
                <c:pt idx="58">
                  <c:v>3.0065997043109731</c:v>
                </c:pt>
                <c:pt idx="59">
                  <c:v>2.9588235314564852</c:v>
                </c:pt>
                <c:pt idx="60">
                  <c:v>2.9110473586019974</c:v>
                </c:pt>
                <c:pt idx="61">
                  <c:v>2.8632711857475095</c:v>
                </c:pt>
                <c:pt idx="62">
                  <c:v>2.8154950128930221</c:v>
                </c:pt>
                <c:pt idx="63">
                  <c:v>2.7677188400385342</c:v>
                </c:pt>
                <c:pt idx="64">
                  <c:v>2.7199426671840463</c:v>
                </c:pt>
                <c:pt idx="65">
                  <c:v>2.6721664943295584</c:v>
                </c:pt>
                <c:pt idx="66">
                  <c:v>2.624390321475071</c:v>
                </c:pt>
                <c:pt idx="67">
                  <c:v>2.5766141486205831</c:v>
                </c:pt>
                <c:pt idx="68">
                  <c:v>2.5288379757660953</c:v>
                </c:pt>
                <c:pt idx="69">
                  <c:v>2.4810618029116078</c:v>
                </c:pt>
                <c:pt idx="70">
                  <c:v>2.43328563005712</c:v>
                </c:pt>
                <c:pt idx="71">
                  <c:v>2.3855094572026321</c:v>
                </c:pt>
                <c:pt idx="72">
                  <c:v>2.3377332843481442</c:v>
                </c:pt>
                <c:pt idx="73">
                  <c:v>2.2899571114936568</c:v>
                </c:pt>
                <c:pt idx="74">
                  <c:v>2.2421809386391689</c:v>
                </c:pt>
                <c:pt idx="75">
                  <c:v>2.194404765784681</c:v>
                </c:pt>
                <c:pt idx="76">
                  <c:v>2.1466285929301931</c:v>
                </c:pt>
                <c:pt idx="77">
                  <c:v>2.0988524200757057</c:v>
                </c:pt>
                <c:pt idx="78">
                  <c:v>2.0510762472212178</c:v>
                </c:pt>
                <c:pt idx="79">
                  <c:v>2.00330007436673</c:v>
                </c:pt>
                <c:pt idx="80">
                  <c:v>1.9555239015122425</c:v>
                </c:pt>
                <c:pt idx="81">
                  <c:v>1.9077477286577547</c:v>
                </c:pt>
                <c:pt idx="82">
                  <c:v>1.8599715558032668</c:v>
                </c:pt>
                <c:pt idx="83">
                  <c:v>1.8121953829487789</c:v>
                </c:pt>
                <c:pt idx="84">
                  <c:v>1.7644192100942915</c:v>
                </c:pt>
                <c:pt idx="85">
                  <c:v>1.7166430372398036</c:v>
                </c:pt>
                <c:pt idx="86">
                  <c:v>1.6688668643853157</c:v>
                </c:pt>
                <c:pt idx="87">
                  <c:v>1.6210906915308279</c:v>
                </c:pt>
                <c:pt idx="88">
                  <c:v>1.57331451867634</c:v>
                </c:pt>
                <c:pt idx="89">
                  <c:v>1.5255383458218521</c:v>
                </c:pt>
                <c:pt idx="90">
                  <c:v>1.4777621729673651</c:v>
                </c:pt>
                <c:pt idx="91">
                  <c:v>1.4299860001128772</c:v>
                </c:pt>
                <c:pt idx="92">
                  <c:v>1.3822098272583894</c:v>
                </c:pt>
                <c:pt idx="93">
                  <c:v>1.3344336544039015</c:v>
                </c:pt>
                <c:pt idx="94">
                  <c:v>1.2866574815494136</c:v>
                </c:pt>
                <c:pt idx="95">
                  <c:v>1.2388813086949257</c:v>
                </c:pt>
                <c:pt idx="96">
                  <c:v>1.1911051358404379</c:v>
                </c:pt>
                <c:pt idx="97">
                  <c:v>1.1433289629859509</c:v>
                </c:pt>
                <c:pt idx="98">
                  <c:v>1.095552790131463</c:v>
                </c:pt>
                <c:pt idx="99">
                  <c:v>1.0477766172769751</c:v>
                </c:pt>
                <c:pt idx="100">
                  <c:v>1.0000004444224873</c:v>
                </c:pt>
                <c:pt idx="101">
                  <c:v>0.95222427156799938</c:v>
                </c:pt>
                <c:pt idx="102">
                  <c:v>0.90444809871351151</c:v>
                </c:pt>
                <c:pt idx="103">
                  <c:v>0.85667192585902363</c:v>
                </c:pt>
                <c:pt idx="104">
                  <c:v>0.80889575300453664</c:v>
                </c:pt>
                <c:pt idx="105">
                  <c:v>0.76111958015004877</c:v>
                </c:pt>
                <c:pt idx="106">
                  <c:v>0.71334340729556089</c:v>
                </c:pt>
                <c:pt idx="107">
                  <c:v>0.66556723444107302</c:v>
                </c:pt>
                <c:pt idx="108">
                  <c:v>0.61779106158658514</c:v>
                </c:pt>
                <c:pt idx="109">
                  <c:v>0.57001488873209727</c:v>
                </c:pt>
              </c:numCache>
            </c:numRef>
          </c:yVal>
          <c:smooth val="1"/>
        </c:ser>
        <c:dLbls>
          <c:showLegendKey val="0"/>
          <c:showVal val="0"/>
          <c:showCatName val="0"/>
          <c:showSerName val="0"/>
          <c:showPercent val="0"/>
          <c:showBubbleSize val="0"/>
        </c:dLbls>
        <c:axId val="39847808"/>
        <c:axId val="39849344"/>
      </c:scatterChart>
      <c:valAx>
        <c:axId val="39847808"/>
        <c:scaling>
          <c:orientation val="minMax"/>
          <c:max val="110"/>
          <c:min val="0"/>
        </c:scaling>
        <c:delete val="0"/>
        <c:axPos val="b"/>
        <c:numFmt formatCode="General" sourceLinked="1"/>
        <c:majorTickMark val="out"/>
        <c:minorTickMark val="none"/>
        <c:tickLblPos val="nextTo"/>
        <c:crossAx val="39849344"/>
        <c:crosses val="autoZero"/>
        <c:crossBetween val="midCat"/>
      </c:valAx>
      <c:valAx>
        <c:axId val="39849344"/>
        <c:scaling>
          <c:orientation val="minMax"/>
          <c:max val="6.5"/>
        </c:scaling>
        <c:delete val="0"/>
        <c:axPos val="l"/>
        <c:majorGridlines/>
        <c:numFmt formatCode="General" sourceLinked="1"/>
        <c:majorTickMark val="out"/>
        <c:minorTickMark val="none"/>
        <c:tickLblPos val="nextTo"/>
        <c:crossAx val="39847808"/>
        <c:crossesAt val="1"/>
        <c:crossBetween val="midCat"/>
      </c:valAx>
      <c:spPr>
        <a:noFill/>
      </c:spPr>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35730568437886E-2"/>
          <c:y val="8.5980931600417431E-3"/>
          <c:w val="0.85939243604912086"/>
          <c:h val="0.9469211491635835"/>
        </c:manualLayout>
      </c:layout>
      <c:scatterChart>
        <c:scatterStyle val="smoothMarker"/>
        <c:varyColors val="0"/>
        <c:ser>
          <c:idx val="1"/>
          <c:order val="0"/>
          <c:spPr>
            <a:ln>
              <a:solidFill>
                <a:srgbClr val="FF0000"/>
              </a:solidFill>
            </a:ln>
          </c:spPr>
          <c:marker>
            <c:symbol val="none"/>
          </c:marker>
          <c:yVal>
            <c:numRef>
              <c:f>'CR77'!$B$1:$B$120</c:f>
              <c:numCache>
                <c:formatCode>General</c:formatCode>
                <c:ptCount val="120"/>
                <c:pt idx="0">
                  <c:v>200</c:v>
                </c:pt>
                <c:pt idx="1">
                  <c:v>99.999999457439273</c:v>
                </c:pt>
                <c:pt idx="2">
                  <c:v>49.999999728719636</c:v>
                </c:pt>
                <c:pt idx="3">
                  <c:v>33.33333315247976</c:v>
                </c:pt>
                <c:pt idx="4">
                  <c:v>24.999999864359818</c:v>
                </c:pt>
                <c:pt idx="5">
                  <c:v>19.999999891487857</c:v>
                </c:pt>
                <c:pt idx="6">
                  <c:v>16.66666657623988</c:v>
                </c:pt>
                <c:pt idx="7">
                  <c:v>14.285714208205613</c:v>
                </c:pt>
                <c:pt idx="8">
                  <c:v>12.499999932179911</c:v>
                </c:pt>
                <c:pt idx="9">
                  <c:v>11.111111050826588</c:v>
                </c:pt>
                <c:pt idx="10">
                  <c:v>9.9999999457439301</c:v>
                </c:pt>
                <c:pt idx="11">
                  <c:v>9.090909041585391</c:v>
                </c:pt>
                <c:pt idx="12">
                  <c:v>8.3333332881199418</c:v>
                </c:pt>
                <c:pt idx="13">
                  <c:v>7.6923076505722534</c:v>
                </c:pt>
                <c:pt idx="14">
                  <c:v>7.1428571041028075</c:v>
                </c:pt>
                <c:pt idx="15">
                  <c:v>6.6666666304959534</c:v>
                </c:pt>
                <c:pt idx="16">
                  <c:v>6.2499999660899554</c:v>
                </c:pt>
                <c:pt idx="17">
                  <c:v>5.8823529092611349</c:v>
                </c:pt>
                <c:pt idx="18">
                  <c:v>5.5555555254132942</c:v>
                </c:pt>
                <c:pt idx="19">
                  <c:v>5.2631578661810154</c:v>
                </c:pt>
                <c:pt idx="20">
                  <c:v>4.9999999728719651</c:v>
                </c:pt>
                <c:pt idx="21">
                  <c:v>4.761904736068538</c:v>
                </c:pt>
                <c:pt idx="22">
                  <c:v>4.5454545207926955</c:v>
                </c:pt>
                <c:pt idx="23">
                  <c:v>4.3478260633669263</c:v>
                </c:pt>
                <c:pt idx="24">
                  <c:v>4.1666666440599709</c:v>
                </c:pt>
                <c:pt idx="25">
                  <c:v>3.9999999782975721</c:v>
                </c:pt>
                <c:pt idx="26">
                  <c:v>3.8461538252861267</c:v>
                </c:pt>
                <c:pt idx="27">
                  <c:v>3.7037036836088628</c:v>
                </c:pt>
                <c:pt idx="28">
                  <c:v>3.5714285520514037</c:v>
                </c:pt>
                <c:pt idx="29">
                  <c:v>3.4482758433599758</c:v>
                </c:pt>
                <c:pt idx="30">
                  <c:v>3.3333333152479767</c:v>
                </c:pt>
                <c:pt idx="31">
                  <c:v>3.2258064341109449</c:v>
                </c:pt>
                <c:pt idx="32">
                  <c:v>3.1249999830449777</c:v>
                </c:pt>
                <c:pt idx="33">
                  <c:v>3.0303030138617966</c:v>
                </c:pt>
                <c:pt idx="34">
                  <c:v>2.9411764546305674</c:v>
                </c:pt>
                <c:pt idx="35">
                  <c:v>2.8571428416411226</c:v>
                </c:pt>
                <c:pt idx="36">
                  <c:v>2.7777777627066471</c:v>
                </c:pt>
                <c:pt idx="37">
                  <c:v>2.7027026880389</c:v>
                </c:pt>
                <c:pt idx="38">
                  <c:v>2.6315789330905077</c:v>
                </c:pt>
                <c:pt idx="39">
                  <c:v>2.5641025501907513</c:v>
                </c:pt>
                <c:pt idx="40">
                  <c:v>2.4999999864359825</c:v>
                </c:pt>
                <c:pt idx="41">
                  <c:v>2.4390243770107145</c:v>
                </c:pt>
                <c:pt idx="42">
                  <c:v>2.380952368034269</c:v>
                </c:pt>
                <c:pt idx="43">
                  <c:v>2.3255813827311465</c:v>
                </c:pt>
                <c:pt idx="44">
                  <c:v>2.2727272603963478</c:v>
                </c:pt>
                <c:pt idx="45">
                  <c:v>2.2222222101653175</c:v>
                </c:pt>
                <c:pt idx="46">
                  <c:v>2.1739130316834632</c:v>
                </c:pt>
                <c:pt idx="47">
                  <c:v>2.1276595629242405</c:v>
                </c:pt>
                <c:pt idx="48">
                  <c:v>2.0833333220299854</c:v>
                </c:pt>
                <c:pt idx="49">
                  <c:v>2.0408163154579451</c:v>
                </c:pt>
                <c:pt idx="50">
                  <c:v>1.9999999891487861</c:v>
                </c:pt>
                <c:pt idx="51">
                  <c:v>1.9607843030870451</c:v>
                </c:pt>
                <c:pt idx="52">
                  <c:v>1.9230769126430634</c:v>
                </c:pt>
                <c:pt idx="53">
                  <c:v>1.8867924425931943</c:v>
                </c:pt>
                <c:pt idx="54">
                  <c:v>1.8518518418044314</c:v>
                </c:pt>
                <c:pt idx="55">
                  <c:v>1.8181818083170782</c:v>
                </c:pt>
                <c:pt idx="56">
                  <c:v>1.7857142760257019</c:v>
                </c:pt>
                <c:pt idx="57">
                  <c:v>1.754385955393672</c:v>
                </c:pt>
                <c:pt idx="58">
                  <c:v>1.7241379216799879</c:v>
                </c:pt>
                <c:pt idx="59">
                  <c:v>1.6949152450413441</c:v>
                </c:pt>
                <c:pt idx="60">
                  <c:v>1.6666666576239884</c:v>
                </c:pt>
                <c:pt idx="61">
                  <c:v>1.6393442534006444</c:v>
                </c:pt>
                <c:pt idx="62">
                  <c:v>1.6129032170554725</c:v>
                </c:pt>
                <c:pt idx="63">
                  <c:v>1.5873015786895124</c:v>
                </c:pt>
                <c:pt idx="64">
                  <c:v>1.5624999915224886</c:v>
                </c:pt>
                <c:pt idx="65">
                  <c:v>1.5384615301144502</c:v>
                </c:pt>
                <c:pt idx="66">
                  <c:v>1.5151515069308978</c:v>
                </c:pt>
                <c:pt idx="67">
                  <c:v>1.492537305334914</c:v>
                </c:pt>
                <c:pt idx="68">
                  <c:v>1.4705882273152828</c:v>
                </c:pt>
                <c:pt idx="69">
                  <c:v>1.4492753544556409</c:v>
                </c:pt>
                <c:pt idx="70">
                  <c:v>1.4285714208205602</c:v>
                </c:pt>
                <c:pt idx="71">
                  <c:v>1.4084506965836507</c:v>
                </c:pt>
                <c:pt idx="72">
                  <c:v>1.3888888813533222</c:v>
                </c:pt>
                <c:pt idx="73">
                  <c:v>1.3698630062662902</c:v>
                </c:pt>
                <c:pt idx="74">
                  <c:v>1.3513513440194485</c:v>
                </c:pt>
                <c:pt idx="75">
                  <c:v>1.3333333260991891</c:v>
                </c:pt>
                <c:pt idx="76">
                  <c:v>1.3157894665452523</c:v>
                </c:pt>
                <c:pt idx="77">
                  <c:v>1.298701291655054</c:v>
                </c:pt>
                <c:pt idx="78">
                  <c:v>1.2820512750953739</c:v>
                </c:pt>
                <c:pt idx="79">
                  <c:v>1.2658227779422677</c:v>
                </c:pt>
                <c:pt idx="80">
                  <c:v>1.2499999932179893</c:v>
                </c:pt>
                <c:pt idx="81">
                  <c:v>1.2345678945362857</c:v>
                </c:pt>
                <c:pt idx="82">
                  <c:v>1.2195121885053553</c:v>
                </c:pt>
                <c:pt idx="83">
                  <c:v>1.2048192705715557</c:v>
                </c:pt>
                <c:pt idx="84">
                  <c:v>1.1904761840171323</c:v>
                </c:pt>
                <c:pt idx="85">
                  <c:v>1.176470581852225</c:v>
                </c:pt>
                <c:pt idx="86">
                  <c:v>1.162790691365571</c:v>
                </c:pt>
                <c:pt idx="87">
                  <c:v>1.1494252811199897</c:v>
                </c:pt>
                <c:pt idx="88">
                  <c:v>1.1363636301981717</c:v>
                </c:pt>
                <c:pt idx="89">
                  <c:v>1.1235954995217876</c:v>
                </c:pt>
                <c:pt idx="90">
                  <c:v>1.1111111050826565</c:v>
                </c:pt>
                <c:pt idx="91">
                  <c:v>1.0989010929388909</c:v>
                </c:pt>
                <c:pt idx="92">
                  <c:v>1.0869565158417291</c:v>
                </c:pt>
                <c:pt idx="93">
                  <c:v>1.0752688113703126</c:v>
                </c:pt>
                <c:pt idx="94">
                  <c:v>1.0638297814621178</c:v>
                </c:pt>
                <c:pt idx="95">
                  <c:v>1.0526315732362006</c:v>
                </c:pt>
                <c:pt idx="96">
                  <c:v>1.0416666610149903</c:v>
                </c:pt>
                <c:pt idx="97">
                  <c:v>1.0309278294581345</c:v>
                </c:pt>
                <c:pt idx="98">
                  <c:v>1.0204081577289699</c:v>
                </c:pt>
                <c:pt idx="99">
                  <c:v>1.0101010046205965</c:v>
                </c:pt>
                <c:pt idx="100">
                  <c:v>0.99999999457439037</c:v>
                </c:pt>
                <c:pt idx="101">
                  <c:v>0.99009900452909938</c:v>
                </c:pt>
                <c:pt idx="102">
                  <c:v>0.98039215154352</c:v>
                </c:pt>
                <c:pt idx="103">
                  <c:v>0.97087378114018474</c:v>
                </c:pt>
                <c:pt idx="104">
                  <c:v>0.96153845632152912</c:v>
                </c:pt>
                <c:pt idx="105">
                  <c:v>0.95238094721370503</c:v>
                </c:pt>
                <c:pt idx="106">
                  <c:v>0.94339622129659451</c:v>
                </c:pt>
                <c:pt idx="107">
                  <c:v>0.934579434181673</c:v>
                </c:pt>
                <c:pt idx="108">
                  <c:v>0.92592592090221304</c:v>
                </c:pt>
                <c:pt idx="109">
                  <c:v>0.91743118768292664</c:v>
                </c:pt>
                <c:pt idx="110">
                  <c:v>0.90909090415853644</c:v>
                </c:pt>
                <c:pt idx="111">
                  <c:v>0.90090089601296397</c:v>
                </c:pt>
                <c:pt idx="112">
                  <c:v>0.89285713801284816</c:v>
                </c:pt>
                <c:pt idx="113">
                  <c:v>0.88495574741096461</c:v>
                </c:pt>
                <c:pt idx="114">
                  <c:v>0.87719297769683324</c:v>
                </c:pt>
                <c:pt idx="115">
                  <c:v>0.86956521267338249</c:v>
                </c:pt>
                <c:pt idx="116">
                  <c:v>0.86206896083999129</c:v>
                </c:pt>
                <c:pt idx="117">
                  <c:v>0.8547008500635811</c:v>
                </c:pt>
                <c:pt idx="118">
                  <c:v>0.84745762252066936</c:v>
                </c:pt>
                <c:pt idx="119">
                  <c:v>0.84033612989444517</c:v>
                </c:pt>
              </c:numCache>
            </c:numRef>
          </c:yVal>
          <c:smooth val="1"/>
        </c:ser>
        <c:ser>
          <c:idx val="2"/>
          <c:order val="1"/>
          <c:marker>
            <c:symbol val="none"/>
          </c:marker>
          <c:yVal>
            <c:numRef>
              <c:f>'CR77'!$C$1:$C$120</c:f>
              <c:numCache>
                <c:formatCode>General</c:formatCode>
                <c:ptCount val="120"/>
                <c:pt idx="0">
                  <c:v>5.1712114861816794</c:v>
                </c:pt>
                <c:pt idx="1">
                  <c:v>5.0869372026164754</c:v>
                </c:pt>
                <c:pt idx="2">
                  <c:v>5.0040363215681509</c:v>
                </c:pt>
                <c:pt idx="3">
                  <c:v>4.9224864609481989</c:v>
                </c:pt>
                <c:pt idx="4">
                  <c:v>4.8422656034249014</c:v>
                </c:pt>
                <c:pt idx="5">
                  <c:v>4.7633520904789481</c:v>
                </c:pt>
                <c:pt idx="6">
                  <c:v>4.685724616555941</c:v>
                </c:pt>
                <c:pt idx="7">
                  <c:v>4.6093622233141858</c:v>
                </c:pt>
                <c:pt idx="8">
                  <c:v>4.5342442939662337</c:v>
                </c:pt>
                <c:pt idx="9">
                  <c:v>4.4603505477126326</c:v>
                </c:pt>
                <c:pt idx="10">
                  <c:v>4.3876610342663955</c:v>
                </c:pt>
                <c:pt idx="11">
                  <c:v>4.3161561284666936</c:v>
                </c:pt>
                <c:pt idx="12">
                  <c:v>4.2458165249803415</c:v>
                </c:pt>
                <c:pt idx="13">
                  <c:v>4.1766232330896198</c:v>
                </c:pt>
                <c:pt idx="14">
                  <c:v>4.1085575715650506</c:v>
                </c:pt>
                <c:pt idx="15">
                  <c:v>4.0416011636217162</c:v>
                </c:pt>
                <c:pt idx="16">
                  <c:v>3.9757359319577912</c:v>
                </c:pt>
                <c:pt idx="17">
                  <c:v>3.910944093873912</c:v>
                </c:pt>
                <c:pt idx="18">
                  <c:v>3.8472081564721043</c:v>
                </c:pt>
                <c:pt idx="19">
                  <c:v>3.784510911932935</c:v>
                </c:pt>
                <c:pt idx="20">
                  <c:v>3.7228354328696458</c:v>
                </c:pt>
                <c:pt idx="21">
                  <c:v>3.6621650677579876</c:v>
                </c:pt>
                <c:pt idx="22">
                  <c:v>3.6024834364405458</c:v>
                </c:pt>
                <c:pt idx="23">
                  <c:v>3.5437744257043193</c:v>
                </c:pt>
                <c:pt idx="24">
                  <c:v>3.4860221849303814</c:v>
                </c:pt>
                <c:pt idx="25">
                  <c:v>3.4292111218144274</c:v>
                </c:pt>
                <c:pt idx="26">
                  <c:v>3.3733258981570748</c:v>
                </c:pt>
                <c:pt idx="27">
                  <c:v>3.3183514257227547</c:v>
                </c:pt>
                <c:pt idx="28">
                  <c:v>3.2642728621661048</c:v>
                </c:pt>
                <c:pt idx="29">
                  <c:v>3.2110756070247359</c:v>
                </c:pt>
                <c:pt idx="30">
                  <c:v>3.1587452977773141</c:v>
                </c:pt>
                <c:pt idx="31">
                  <c:v>3.1072678059658752</c:v>
                </c:pt>
                <c:pt idx="32">
                  <c:v>3.0566292333813392</c:v>
                </c:pt>
                <c:pt idx="33">
                  <c:v>3.0068159083111885</c:v>
                </c:pt>
                <c:pt idx="34">
                  <c:v>2.9578143818482894</c:v>
                </c:pt>
                <c:pt idx="35">
                  <c:v>2.9096114242598783</c:v>
                </c:pt>
                <c:pt idx="36">
                  <c:v>2.8621940214157169</c:v>
                </c:pt>
                <c:pt idx="37">
                  <c:v>2.8155493712744559</c:v>
                </c:pt>
                <c:pt idx="38">
                  <c:v>2.769664880427261</c:v>
                </c:pt>
                <c:pt idx="39">
                  <c:v>2.7245281606977692</c:v>
                </c:pt>
                <c:pt idx="40">
                  <c:v>2.6801270257974514</c:v>
                </c:pt>
                <c:pt idx="41">
                  <c:v>2.6364494880354847</c:v>
                </c:pt>
                <c:pt idx="42">
                  <c:v>2.5934837550822394</c:v>
                </c:pt>
                <c:pt idx="43">
                  <c:v>2.551218226785517</c:v>
                </c:pt>
                <c:pt idx="44">
                  <c:v>2.5096414920386674</c:v>
                </c:pt>
                <c:pt idx="45">
                  <c:v>2.4687423256997501</c:v>
                </c:pt>
                <c:pt idx="46">
                  <c:v>2.4285096855608992</c:v>
                </c:pt>
                <c:pt idx="47">
                  <c:v>2.3889327093670829</c:v>
                </c:pt>
                <c:pt idx="48">
                  <c:v>2.3500007118834443</c:v>
                </c:pt>
                <c:pt idx="49">
                  <c:v>2.3117031820104343</c:v>
                </c:pt>
                <c:pt idx="50">
                  <c:v>2.2740297799459639</c:v>
                </c:pt>
                <c:pt idx="51">
                  <c:v>2.2369703343937988</c:v>
                </c:pt>
                <c:pt idx="52">
                  <c:v>2.2005148398174499</c:v>
                </c:pt>
                <c:pt idx="53">
                  <c:v>2.1646534537388185</c:v>
                </c:pt>
                <c:pt idx="54">
                  <c:v>2.1293764940808644</c:v>
                </c:pt>
                <c:pt idx="55">
                  <c:v>2.0946744365535763</c:v>
                </c:pt>
                <c:pt idx="56">
                  <c:v>2.0605379120825495</c:v>
                </c:pt>
                <c:pt idx="57">
                  <c:v>2.0269577042794613</c:v>
                </c:pt>
                <c:pt idx="58">
                  <c:v>1.9939247469537786</c:v>
                </c:pt>
                <c:pt idx="59">
                  <c:v>1.9614301216650085</c:v>
                </c:pt>
                <c:pt idx="60">
                  <c:v>1.9294650553148445</c:v>
                </c:pt>
                <c:pt idx="61">
                  <c:v>1.8980209177785519</c:v>
                </c:pt>
                <c:pt idx="62">
                  <c:v>1.8670892195749527</c:v>
                </c:pt>
                <c:pt idx="63">
                  <c:v>1.8366616095743846</c:v>
                </c:pt>
                <c:pt idx="64">
                  <c:v>1.8067298727440111</c:v>
                </c:pt>
                <c:pt idx="65">
                  <c:v>1.7772859279298765</c:v>
                </c:pt>
                <c:pt idx="66">
                  <c:v>1.7483218256751063</c:v>
                </c:pt>
                <c:pt idx="67">
                  <c:v>1.7198297460736647</c:v>
                </c:pt>
                <c:pt idx="68">
                  <c:v>1.6918019966590874</c:v>
                </c:pt>
                <c:pt idx="69">
                  <c:v>1.6642310103276232</c:v>
                </c:pt>
                <c:pt idx="70">
                  <c:v>1.6371093432952206</c:v>
                </c:pt>
                <c:pt idx="71">
                  <c:v>1.6104296730878092</c:v>
                </c:pt>
                <c:pt idx="72">
                  <c:v>1.584184796564333</c:v>
                </c:pt>
                <c:pt idx="73">
                  <c:v>1.5583676279720029</c:v>
                </c:pt>
                <c:pt idx="74">
                  <c:v>1.5329711970332407</c:v>
                </c:pt>
                <c:pt idx="75">
                  <c:v>1.5079886470638022</c:v>
                </c:pt>
                <c:pt idx="76">
                  <c:v>1.4834132331215657</c:v>
                </c:pt>
                <c:pt idx="77">
                  <c:v>1.4592383201854928</c:v>
                </c:pt>
                <c:pt idx="78">
                  <c:v>1.4354573813642639</c:v>
                </c:pt>
                <c:pt idx="79">
                  <c:v>1.4120639961341077</c:v>
                </c:pt>
                <c:pt idx="80">
                  <c:v>1.3890518486053498</c:v>
                </c:pt>
                <c:pt idx="81">
                  <c:v>1.3664147258172092</c:v>
                </c:pt>
                <c:pt idx="82">
                  <c:v>1.3441465160603856</c:v>
                </c:pt>
                <c:pt idx="83">
                  <c:v>1.3222412072269822</c:v>
                </c:pt>
                <c:pt idx="84">
                  <c:v>1.3006928851873198</c:v>
                </c:pt>
                <c:pt idx="85">
                  <c:v>1.2794957321932046</c:v>
                </c:pt>
                <c:pt idx="86">
                  <c:v>1.258644025307216</c:v>
                </c:pt>
                <c:pt idx="87">
                  <c:v>1.2381321348575933</c:v>
                </c:pt>
                <c:pt idx="88">
                  <c:v>1.2179545229183022</c:v>
                </c:pt>
                <c:pt idx="89">
                  <c:v>1.1981057418138712</c:v>
                </c:pt>
                <c:pt idx="90">
                  <c:v>1.1785804326485958</c:v>
                </c:pt>
                <c:pt idx="91">
                  <c:v>1.1593733238597099</c:v>
                </c:pt>
                <c:pt idx="92">
                  <c:v>1.1404792297941373</c:v>
                </c:pt>
                <c:pt idx="93">
                  <c:v>1.1218930493084376</c:v>
                </c:pt>
                <c:pt idx="94">
                  <c:v>1.1036097643915677</c:v>
                </c:pt>
                <c:pt idx="95">
                  <c:v>1.0856244388100886</c:v>
                </c:pt>
                <c:pt idx="96">
                  <c:v>1.0679322167754506</c:v>
                </c:pt>
                <c:pt idx="97">
                  <c:v>1.0505283216329984</c:v>
                </c:pt>
                <c:pt idx="98">
                  <c:v>1.0334080545723396</c:v>
                </c:pt>
                <c:pt idx="99">
                  <c:v>1.0165667933587319</c:v>
                </c:pt>
                <c:pt idx="100">
                  <c:v>0.99999999108514293</c:v>
                </c:pt>
                <c:pt idx="101">
                  <c:v>0.98370317494464965</c:v>
                </c:pt>
                <c:pt idx="102">
                  <c:v>0.96767194502284093</c:v>
                </c:pt>
                <c:pt idx="103">
                  <c:v>0.9519019731099031</c:v>
                </c:pt>
                <c:pt idx="104">
                  <c:v>0.93638900153206217</c:v>
                </c:pt>
                <c:pt idx="105">
                  <c:v>0.9211288420020719</c:v>
                </c:pt>
                <c:pt idx="106">
                  <c:v>0.90611737448843344</c:v>
                </c:pt>
                <c:pt idx="107">
                  <c:v>0.89135054610304476</c:v>
                </c:pt>
                <c:pt idx="108">
                  <c:v>0.87682437000697633</c:v>
                </c:pt>
                <c:pt idx="109">
                  <c:v>0.8625349243340803</c:v>
                </c:pt>
                <c:pt idx="110">
                  <c:v>0.8484783511321411</c:v>
                </c:pt>
                <c:pt idx="111">
                  <c:v>0.83465085532128147</c:v>
                </c:pt>
                <c:pt idx="112">
                  <c:v>0.82104870366934379</c:v>
                </c:pt>
                <c:pt idx="113">
                  <c:v>0.80766822378396907</c:v>
                </c:pt>
                <c:pt idx="114">
                  <c:v>0.79450580312110175</c:v>
                </c:pt>
                <c:pt idx="115">
                  <c:v>0.78155788800965331</c:v>
                </c:pt>
                <c:pt idx="116">
                  <c:v>0.76882098269206001</c:v>
                </c:pt>
                <c:pt idx="117">
                  <c:v>0.7562916483804768</c:v>
                </c:pt>
                <c:pt idx="118">
                  <c:v>0.7439665023283526</c:v>
                </c:pt>
                <c:pt idx="119">
                  <c:v>0.73184221691713525</c:v>
                </c:pt>
              </c:numCache>
            </c:numRef>
          </c:yVal>
          <c:smooth val="1"/>
        </c:ser>
        <c:ser>
          <c:idx val="0"/>
          <c:order val="2"/>
          <c:marker>
            <c:symbol val="none"/>
          </c:marker>
          <c:yVal>
            <c:numRef>
              <c:f>'CR77'!$D$1:$D$120</c:f>
              <c:numCache>
                <c:formatCode>General</c:formatCode>
                <c:ptCount val="120"/>
                <c:pt idx="0">
                  <c:v>4</c:v>
                </c:pt>
                <c:pt idx="1">
                  <c:v>3.9701250285260001</c:v>
                </c:pt>
                <c:pt idx="2">
                  <c:v>3.9402500570519998</c:v>
                </c:pt>
                <c:pt idx="3">
                  <c:v>3.910375085578</c:v>
                </c:pt>
                <c:pt idx="4">
                  <c:v>3.8805001141040001</c:v>
                </c:pt>
                <c:pt idx="5">
                  <c:v>3.8506251426300002</c:v>
                </c:pt>
                <c:pt idx="6">
                  <c:v>3.8207501711559999</c:v>
                </c:pt>
                <c:pt idx="7">
                  <c:v>3.790875199682</c:v>
                </c:pt>
                <c:pt idx="8">
                  <c:v>3.7610002282080002</c:v>
                </c:pt>
                <c:pt idx="9">
                  <c:v>3.7311252567339999</c:v>
                </c:pt>
                <c:pt idx="10">
                  <c:v>3.70125028526</c:v>
                </c:pt>
                <c:pt idx="11">
                  <c:v>3.6713753137860001</c:v>
                </c:pt>
                <c:pt idx="12">
                  <c:v>3.6415003423120003</c:v>
                </c:pt>
                <c:pt idx="13">
                  <c:v>3.6116253708379999</c:v>
                </c:pt>
                <c:pt idx="14">
                  <c:v>3.5817503993640001</c:v>
                </c:pt>
                <c:pt idx="15">
                  <c:v>3.5518754278900002</c:v>
                </c:pt>
                <c:pt idx="16">
                  <c:v>3.5220004564160003</c:v>
                </c:pt>
                <c:pt idx="17">
                  <c:v>3.492125484942</c:v>
                </c:pt>
                <c:pt idx="18">
                  <c:v>3.4622505134680002</c:v>
                </c:pt>
                <c:pt idx="19">
                  <c:v>3.4323755419940003</c:v>
                </c:pt>
                <c:pt idx="20">
                  <c:v>3.40250057052</c:v>
                </c:pt>
                <c:pt idx="21">
                  <c:v>3.3726255990460001</c:v>
                </c:pt>
                <c:pt idx="22">
                  <c:v>3.3427506275720003</c:v>
                </c:pt>
                <c:pt idx="23">
                  <c:v>3.3128756560979999</c:v>
                </c:pt>
                <c:pt idx="24">
                  <c:v>3.2830006846240001</c:v>
                </c:pt>
                <c:pt idx="25">
                  <c:v>3.2531257131500002</c:v>
                </c:pt>
                <c:pt idx="26">
                  <c:v>3.2232507416760003</c:v>
                </c:pt>
                <c:pt idx="27">
                  <c:v>3.1933757702020005</c:v>
                </c:pt>
                <c:pt idx="28">
                  <c:v>3.1635007987280002</c:v>
                </c:pt>
                <c:pt idx="29">
                  <c:v>3.1336258272540003</c:v>
                </c:pt>
                <c:pt idx="30">
                  <c:v>3.1037508557800004</c:v>
                </c:pt>
                <c:pt idx="31">
                  <c:v>3.0738758843060001</c:v>
                </c:pt>
                <c:pt idx="32">
                  <c:v>3.0440009128320002</c:v>
                </c:pt>
                <c:pt idx="33">
                  <c:v>3.0141259413580004</c:v>
                </c:pt>
                <c:pt idx="34">
                  <c:v>2.9842509698840001</c:v>
                </c:pt>
                <c:pt idx="35">
                  <c:v>2.9543759984100002</c:v>
                </c:pt>
                <c:pt idx="36">
                  <c:v>2.9245010269360003</c:v>
                </c:pt>
                <c:pt idx="37">
                  <c:v>2.894626055462</c:v>
                </c:pt>
                <c:pt idx="38">
                  <c:v>2.8647510839880006</c:v>
                </c:pt>
                <c:pt idx="39">
                  <c:v>2.8348761125140003</c:v>
                </c:pt>
                <c:pt idx="40">
                  <c:v>2.8050011410400004</c:v>
                </c:pt>
                <c:pt idx="41">
                  <c:v>2.7751261695660006</c:v>
                </c:pt>
                <c:pt idx="42">
                  <c:v>2.7452511980920002</c:v>
                </c:pt>
                <c:pt idx="43">
                  <c:v>2.7153762266180004</c:v>
                </c:pt>
                <c:pt idx="44">
                  <c:v>2.6855012551440005</c:v>
                </c:pt>
                <c:pt idx="45">
                  <c:v>2.6556262836700002</c:v>
                </c:pt>
                <c:pt idx="46">
                  <c:v>2.6257513121960003</c:v>
                </c:pt>
                <c:pt idx="47">
                  <c:v>2.5958763407220005</c:v>
                </c:pt>
                <c:pt idx="48">
                  <c:v>2.5660013692480002</c:v>
                </c:pt>
                <c:pt idx="49">
                  <c:v>2.5361263977740007</c:v>
                </c:pt>
                <c:pt idx="50">
                  <c:v>2.5062514263000004</c:v>
                </c:pt>
                <c:pt idx="51">
                  <c:v>2.4763764548260006</c:v>
                </c:pt>
                <c:pt idx="52">
                  <c:v>2.4465014833520007</c:v>
                </c:pt>
                <c:pt idx="53">
                  <c:v>2.4166265118780004</c:v>
                </c:pt>
                <c:pt idx="54">
                  <c:v>2.3867515404040005</c:v>
                </c:pt>
                <c:pt idx="55">
                  <c:v>2.3568765689300006</c:v>
                </c:pt>
                <c:pt idx="56">
                  <c:v>2.3270015974560003</c:v>
                </c:pt>
                <c:pt idx="57">
                  <c:v>2.2971266259820009</c:v>
                </c:pt>
                <c:pt idx="58">
                  <c:v>2.2672516545080006</c:v>
                </c:pt>
                <c:pt idx="59">
                  <c:v>2.2373766830340003</c:v>
                </c:pt>
                <c:pt idx="60">
                  <c:v>2.2075017115600009</c:v>
                </c:pt>
                <c:pt idx="61">
                  <c:v>2.1776267400860005</c:v>
                </c:pt>
                <c:pt idx="62">
                  <c:v>2.1477517686120002</c:v>
                </c:pt>
                <c:pt idx="63">
                  <c:v>2.1178767971380004</c:v>
                </c:pt>
                <c:pt idx="64">
                  <c:v>2.0880018256640001</c:v>
                </c:pt>
                <c:pt idx="65">
                  <c:v>2.0581268541900002</c:v>
                </c:pt>
                <c:pt idx="66">
                  <c:v>2.0282518827159999</c:v>
                </c:pt>
                <c:pt idx="67">
                  <c:v>1.9983769112419996</c:v>
                </c:pt>
                <c:pt idx="68">
                  <c:v>1.9685019397679993</c:v>
                </c:pt>
                <c:pt idx="69">
                  <c:v>1.9386269682939989</c:v>
                </c:pt>
                <c:pt idx="70">
                  <c:v>1.9087519968199991</c:v>
                </c:pt>
                <c:pt idx="71">
                  <c:v>1.8788770253459988</c:v>
                </c:pt>
                <c:pt idx="72">
                  <c:v>1.8490020538719985</c:v>
                </c:pt>
                <c:pt idx="73">
                  <c:v>1.8191270823979986</c:v>
                </c:pt>
                <c:pt idx="74">
                  <c:v>1.7892521109239983</c:v>
                </c:pt>
                <c:pt idx="75">
                  <c:v>1.759377139449998</c:v>
                </c:pt>
                <c:pt idx="76">
                  <c:v>1.7295021679759977</c:v>
                </c:pt>
                <c:pt idx="77">
                  <c:v>1.6996271965019978</c:v>
                </c:pt>
                <c:pt idx="78">
                  <c:v>1.6697522250279975</c:v>
                </c:pt>
                <c:pt idx="79">
                  <c:v>1.6398772535539972</c:v>
                </c:pt>
                <c:pt idx="80">
                  <c:v>1.6100022820799968</c:v>
                </c:pt>
                <c:pt idx="81">
                  <c:v>1.580127310605997</c:v>
                </c:pt>
                <c:pt idx="82">
                  <c:v>1.5502523391319967</c:v>
                </c:pt>
                <c:pt idx="83">
                  <c:v>1.5203773676579964</c:v>
                </c:pt>
                <c:pt idx="84">
                  <c:v>1.4905023961839965</c:v>
                </c:pt>
                <c:pt idx="85">
                  <c:v>1.4606274247099962</c:v>
                </c:pt>
                <c:pt idx="86">
                  <c:v>1.4307524532359959</c:v>
                </c:pt>
                <c:pt idx="87">
                  <c:v>1.4008774817619956</c:v>
                </c:pt>
                <c:pt idx="88">
                  <c:v>1.3710025102879957</c:v>
                </c:pt>
                <c:pt idx="89">
                  <c:v>1.3411275388139954</c:v>
                </c:pt>
                <c:pt idx="90">
                  <c:v>1.3112525673399951</c:v>
                </c:pt>
                <c:pt idx="91">
                  <c:v>1.2813775958659952</c:v>
                </c:pt>
                <c:pt idx="92">
                  <c:v>1.2515026243919949</c:v>
                </c:pt>
                <c:pt idx="93">
                  <c:v>1.2216276529179946</c:v>
                </c:pt>
                <c:pt idx="94">
                  <c:v>1.1917526814439943</c:v>
                </c:pt>
                <c:pt idx="95">
                  <c:v>1.1618777099699944</c:v>
                </c:pt>
                <c:pt idx="96">
                  <c:v>1.1320027384959941</c:v>
                </c:pt>
                <c:pt idx="97">
                  <c:v>1.1021277670219938</c:v>
                </c:pt>
                <c:pt idx="98">
                  <c:v>1.0722527955479935</c:v>
                </c:pt>
                <c:pt idx="99">
                  <c:v>1.0423778240739936</c:v>
                </c:pt>
                <c:pt idx="100">
                  <c:v>1.0125028525999933</c:v>
                </c:pt>
                <c:pt idx="101">
                  <c:v>0.98262788112599297</c:v>
                </c:pt>
                <c:pt idx="102">
                  <c:v>0.95275290965199311</c:v>
                </c:pt>
                <c:pt idx="103">
                  <c:v>0.9228779381779928</c:v>
                </c:pt>
                <c:pt idx="104">
                  <c:v>0.89300296670399248</c:v>
                </c:pt>
                <c:pt idx="105">
                  <c:v>0.86312799522999217</c:v>
                </c:pt>
                <c:pt idx="106">
                  <c:v>0.83325302375599231</c:v>
                </c:pt>
                <c:pt idx="107">
                  <c:v>0.80337805228199199</c:v>
                </c:pt>
                <c:pt idx="108">
                  <c:v>0.77350308080799168</c:v>
                </c:pt>
                <c:pt idx="109">
                  <c:v>0.74362810933399182</c:v>
                </c:pt>
                <c:pt idx="110">
                  <c:v>0.7137531378599915</c:v>
                </c:pt>
                <c:pt idx="111">
                  <c:v>0.68387816638599119</c:v>
                </c:pt>
                <c:pt idx="112">
                  <c:v>0.65400319491199088</c:v>
                </c:pt>
                <c:pt idx="113">
                  <c:v>0.62412822343799101</c:v>
                </c:pt>
                <c:pt idx="114">
                  <c:v>0.5942532519639907</c:v>
                </c:pt>
                <c:pt idx="115">
                  <c:v>0.56437828048999039</c:v>
                </c:pt>
                <c:pt idx="116">
                  <c:v>0.53450330901599008</c:v>
                </c:pt>
                <c:pt idx="117">
                  <c:v>0.50462833754199021</c:v>
                </c:pt>
                <c:pt idx="118">
                  <c:v>0.4747533660679899</c:v>
                </c:pt>
                <c:pt idx="119">
                  <c:v>0.44487839459398959</c:v>
                </c:pt>
              </c:numCache>
            </c:numRef>
          </c:yVal>
          <c:smooth val="1"/>
        </c:ser>
        <c:ser>
          <c:idx val="3"/>
          <c:order val="3"/>
          <c:marker>
            <c:symbol val="none"/>
          </c:marker>
          <c:yVal>
            <c:numRef>
              <c:f>'CR77'!$E$1:$E$120</c:f>
              <c:numCache>
                <c:formatCode>General</c:formatCode>
                <c:ptCount val="120"/>
                <c:pt idx="0">
                  <c:v>4.5856057430908397</c:v>
                </c:pt>
                <c:pt idx="1">
                  <c:v>4.5497496978261394</c:v>
                </c:pt>
                <c:pt idx="2">
                  <c:v>4.5138936525614399</c:v>
                </c:pt>
                <c:pt idx="3">
                  <c:v>4.4780376072967396</c:v>
                </c:pt>
                <c:pt idx="4">
                  <c:v>4.4421815620320393</c:v>
                </c:pt>
                <c:pt idx="5">
                  <c:v>4.4063255167673399</c:v>
                </c:pt>
                <c:pt idx="6">
                  <c:v>4.3704694715026395</c:v>
                </c:pt>
                <c:pt idx="7">
                  <c:v>4.3346134262379401</c:v>
                </c:pt>
                <c:pt idx="8">
                  <c:v>4.2987573809732398</c:v>
                </c:pt>
                <c:pt idx="9">
                  <c:v>4.2629013357085395</c:v>
                </c:pt>
                <c:pt idx="10">
                  <c:v>4.22704529044384</c:v>
                </c:pt>
                <c:pt idx="11">
                  <c:v>4.1911892451791397</c:v>
                </c:pt>
                <c:pt idx="12">
                  <c:v>4.1553331999144394</c:v>
                </c:pt>
                <c:pt idx="13">
                  <c:v>4.11947715464974</c:v>
                </c:pt>
                <c:pt idx="14">
                  <c:v>4.0836211093850396</c:v>
                </c:pt>
                <c:pt idx="15">
                  <c:v>4.0477650641203402</c:v>
                </c:pt>
                <c:pt idx="16">
                  <c:v>4.0119090188556399</c:v>
                </c:pt>
                <c:pt idx="17">
                  <c:v>3.97605297359094</c:v>
                </c:pt>
                <c:pt idx="18">
                  <c:v>3.9401969283262401</c:v>
                </c:pt>
                <c:pt idx="19">
                  <c:v>3.9043408830615398</c:v>
                </c:pt>
                <c:pt idx="20">
                  <c:v>3.8684848377968399</c:v>
                </c:pt>
                <c:pt idx="21">
                  <c:v>3.8326287925321401</c:v>
                </c:pt>
                <c:pt idx="22">
                  <c:v>3.7967727472674397</c:v>
                </c:pt>
                <c:pt idx="23">
                  <c:v>3.7609167020027399</c:v>
                </c:pt>
                <c:pt idx="24">
                  <c:v>3.72506065673804</c:v>
                </c:pt>
                <c:pt idx="25">
                  <c:v>3.6892046114733401</c:v>
                </c:pt>
                <c:pt idx="26">
                  <c:v>3.6533485662086402</c:v>
                </c:pt>
                <c:pt idx="27">
                  <c:v>3.6174925209439399</c:v>
                </c:pt>
                <c:pt idx="28">
                  <c:v>3.58163647567924</c:v>
                </c:pt>
                <c:pt idx="29">
                  <c:v>3.5457804304145402</c:v>
                </c:pt>
                <c:pt idx="30">
                  <c:v>3.5099243851498398</c:v>
                </c:pt>
                <c:pt idx="31">
                  <c:v>3.47406833988514</c:v>
                </c:pt>
                <c:pt idx="32">
                  <c:v>3.4382122946204401</c:v>
                </c:pt>
                <c:pt idx="33">
                  <c:v>3.4023562493557398</c:v>
                </c:pt>
                <c:pt idx="34">
                  <c:v>3.3665002040910403</c:v>
                </c:pt>
                <c:pt idx="35">
                  <c:v>3.33064415882634</c:v>
                </c:pt>
                <c:pt idx="36">
                  <c:v>3.2947881135616401</c:v>
                </c:pt>
                <c:pt idx="37">
                  <c:v>3.2589320682969403</c:v>
                </c:pt>
                <c:pt idx="38">
                  <c:v>3.2230760230322399</c:v>
                </c:pt>
                <c:pt idx="39">
                  <c:v>3.1872199777675401</c:v>
                </c:pt>
                <c:pt idx="40">
                  <c:v>3.1513639325028402</c:v>
                </c:pt>
                <c:pt idx="41">
                  <c:v>3.1155078872381399</c:v>
                </c:pt>
                <c:pt idx="42">
                  <c:v>3.0796518419734404</c:v>
                </c:pt>
                <c:pt idx="43">
                  <c:v>3.0437957967087401</c:v>
                </c:pt>
                <c:pt idx="44">
                  <c:v>3.0079397514440402</c:v>
                </c:pt>
                <c:pt idx="45">
                  <c:v>2.9720837061793404</c:v>
                </c:pt>
                <c:pt idx="46">
                  <c:v>2.93622766091464</c:v>
                </c:pt>
                <c:pt idx="47">
                  <c:v>2.9003716156499402</c:v>
                </c:pt>
                <c:pt idx="48">
                  <c:v>2.8645155703852403</c:v>
                </c:pt>
                <c:pt idx="49">
                  <c:v>2.82865952512054</c:v>
                </c:pt>
                <c:pt idx="50">
                  <c:v>2.7928034798558405</c:v>
                </c:pt>
                <c:pt idx="51">
                  <c:v>2.7569474345911402</c:v>
                </c:pt>
                <c:pt idx="52">
                  <c:v>2.7210913893264403</c:v>
                </c:pt>
                <c:pt idx="53">
                  <c:v>2.6852353440617405</c:v>
                </c:pt>
                <c:pt idx="54">
                  <c:v>2.6493792987970401</c:v>
                </c:pt>
                <c:pt idx="55">
                  <c:v>2.6135232535323407</c:v>
                </c:pt>
                <c:pt idx="56">
                  <c:v>2.5776672082676404</c:v>
                </c:pt>
                <c:pt idx="57">
                  <c:v>2.5418111630029405</c:v>
                </c:pt>
                <c:pt idx="58">
                  <c:v>2.5059551177382406</c:v>
                </c:pt>
                <c:pt idx="59">
                  <c:v>2.4700990724735403</c:v>
                </c:pt>
                <c:pt idx="60">
                  <c:v>2.4342430272088404</c:v>
                </c:pt>
                <c:pt idx="61">
                  <c:v>2.3983869819441406</c:v>
                </c:pt>
                <c:pt idx="62">
                  <c:v>2.3625309366794403</c:v>
                </c:pt>
                <c:pt idx="63">
                  <c:v>2.3266748914147399</c:v>
                </c:pt>
                <c:pt idx="64">
                  <c:v>2.2908188461500401</c:v>
                </c:pt>
                <c:pt idx="65">
                  <c:v>2.2549628008853397</c:v>
                </c:pt>
                <c:pt idx="66">
                  <c:v>2.2191067556206394</c:v>
                </c:pt>
                <c:pt idx="67">
                  <c:v>2.1832507103559391</c:v>
                </c:pt>
                <c:pt idx="68">
                  <c:v>2.1473946650912388</c:v>
                </c:pt>
                <c:pt idx="69">
                  <c:v>2.1115386198265389</c:v>
                </c:pt>
                <c:pt idx="70">
                  <c:v>2.0756825745618386</c:v>
                </c:pt>
                <c:pt idx="71">
                  <c:v>2.0398265292971383</c:v>
                </c:pt>
                <c:pt idx="72">
                  <c:v>2.0039704840324379</c:v>
                </c:pt>
                <c:pt idx="73">
                  <c:v>1.9681144387677376</c:v>
                </c:pt>
                <c:pt idx="74">
                  <c:v>1.9322583935030377</c:v>
                </c:pt>
                <c:pt idx="75">
                  <c:v>1.8964023482383374</c:v>
                </c:pt>
                <c:pt idx="76">
                  <c:v>1.8605463029736371</c:v>
                </c:pt>
                <c:pt idx="77">
                  <c:v>1.8246902577089368</c:v>
                </c:pt>
                <c:pt idx="78">
                  <c:v>1.7888342124442369</c:v>
                </c:pt>
                <c:pt idx="79">
                  <c:v>1.7529781671795366</c:v>
                </c:pt>
                <c:pt idx="80">
                  <c:v>1.7171221219148363</c:v>
                </c:pt>
                <c:pt idx="81">
                  <c:v>1.6812660766501359</c:v>
                </c:pt>
                <c:pt idx="82">
                  <c:v>1.6454100313854356</c:v>
                </c:pt>
                <c:pt idx="83">
                  <c:v>1.6095539861207357</c:v>
                </c:pt>
                <c:pt idx="84">
                  <c:v>1.5736979408560354</c:v>
                </c:pt>
                <c:pt idx="85">
                  <c:v>1.5378418955913351</c:v>
                </c:pt>
                <c:pt idx="86">
                  <c:v>1.5019858503266348</c:v>
                </c:pt>
                <c:pt idx="87">
                  <c:v>1.4661298050619345</c:v>
                </c:pt>
                <c:pt idx="88">
                  <c:v>1.4302737597972346</c:v>
                </c:pt>
                <c:pt idx="89">
                  <c:v>1.3944177145325343</c:v>
                </c:pt>
                <c:pt idx="90">
                  <c:v>1.3585616692678339</c:v>
                </c:pt>
                <c:pt idx="91">
                  <c:v>1.3227056240031336</c:v>
                </c:pt>
                <c:pt idx="92">
                  <c:v>1.2868495787384338</c:v>
                </c:pt>
                <c:pt idx="93">
                  <c:v>1.2509935334737334</c:v>
                </c:pt>
                <c:pt idx="94">
                  <c:v>1.2151374882090331</c:v>
                </c:pt>
                <c:pt idx="95">
                  <c:v>1.1792814429443328</c:v>
                </c:pt>
                <c:pt idx="96">
                  <c:v>1.1434253976796325</c:v>
                </c:pt>
                <c:pt idx="97">
                  <c:v>1.1075693524149326</c:v>
                </c:pt>
                <c:pt idx="98">
                  <c:v>1.0717133071502323</c:v>
                </c:pt>
                <c:pt idx="99">
                  <c:v>1.035857261885532</c:v>
                </c:pt>
                <c:pt idx="100">
                  <c:v>1.0000012166208316</c:v>
                </c:pt>
                <c:pt idx="101">
                  <c:v>0.96414517135613131</c:v>
                </c:pt>
                <c:pt idx="102">
                  <c:v>0.92828912609143144</c:v>
                </c:pt>
                <c:pt idx="103">
                  <c:v>0.89243308082673112</c:v>
                </c:pt>
                <c:pt idx="104">
                  <c:v>0.8565770355620308</c:v>
                </c:pt>
                <c:pt idx="105">
                  <c:v>0.82072099029733048</c:v>
                </c:pt>
                <c:pt idx="106">
                  <c:v>0.7848649450326306</c:v>
                </c:pt>
                <c:pt idx="107">
                  <c:v>0.74900889976793028</c:v>
                </c:pt>
                <c:pt idx="108">
                  <c:v>0.71315285450322996</c:v>
                </c:pt>
                <c:pt idx="109">
                  <c:v>0.67729680923852964</c:v>
                </c:pt>
                <c:pt idx="110">
                  <c:v>0.64144076397382932</c:v>
                </c:pt>
                <c:pt idx="111">
                  <c:v>0.60558471870912944</c:v>
                </c:pt>
                <c:pt idx="112">
                  <c:v>0.56972867344442868</c:v>
                </c:pt>
                <c:pt idx="113">
                  <c:v>0.53387262817972925</c:v>
                </c:pt>
                <c:pt idx="114">
                  <c:v>0.49801658291502893</c:v>
                </c:pt>
                <c:pt idx="115">
                  <c:v>0.46216053765032861</c:v>
                </c:pt>
                <c:pt idx="116">
                  <c:v>0.42630449238562829</c:v>
                </c:pt>
                <c:pt idx="117">
                  <c:v>0.39044844712092797</c:v>
                </c:pt>
                <c:pt idx="118">
                  <c:v>0.35459240185622765</c:v>
                </c:pt>
                <c:pt idx="119">
                  <c:v>0.31873635659152733</c:v>
                </c:pt>
              </c:numCache>
            </c:numRef>
          </c:yVal>
          <c:smooth val="1"/>
        </c:ser>
        <c:dLbls>
          <c:showLegendKey val="0"/>
          <c:showVal val="0"/>
          <c:showCatName val="0"/>
          <c:showSerName val="0"/>
          <c:showPercent val="0"/>
          <c:showBubbleSize val="0"/>
        </c:dLbls>
        <c:axId val="40007936"/>
        <c:axId val="40013824"/>
      </c:scatterChart>
      <c:valAx>
        <c:axId val="40007936"/>
        <c:scaling>
          <c:orientation val="minMax"/>
          <c:max val="110"/>
          <c:min val="0"/>
        </c:scaling>
        <c:delete val="0"/>
        <c:axPos val="b"/>
        <c:numFmt formatCode="General" sourceLinked="1"/>
        <c:majorTickMark val="out"/>
        <c:minorTickMark val="none"/>
        <c:tickLblPos val="nextTo"/>
        <c:crossAx val="40013824"/>
        <c:crosses val="autoZero"/>
        <c:crossBetween val="midCat"/>
        <c:majorUnit val="20"/>
        <c:minorUnit val="20"/>
      </c:valAx>
      <c:valAx>
        <c:axId val="40013824"/>
        <c:scaling>
          <c:orientation val="minMax"/>
          <c:max val="6.5"/>
        </c:scaling>
        <c:delete val="0"/>
        <c:axPos val="l"/>
        <c:majorGridlines/>
        <c:numFmt formatCode="General" sourceLinked="1"/>
        <c:majorTickMark val="out"/>
        <c:minorTickMark val="none"/>
        <c:tickLblPos val="nextTo"/>
        <c:crossAx val="40007936"/>
        <c:crossesAt val="1"/>
        <c:crossBetween val="midCat"/>
      </c:valAx>
      <c:spPr>
        <a:noFill/>
      </c:spPr>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35730568437886E-2"/>
          <c:y val="8.5980931600417431E-3"/>
          <c:w val="0.85939243604912086"/>
          <c:h val="0.9469211491635835"/>
        </c:manualLayout>
      </c:layout>
      <c:scatterChart>
        <c:scatterStyle val="smoothMarker"/>
        <c:varyColors val="0"/>
        <c:ser>
          <c:idx val="1"/>
          <c:order val="0"/>
          <c:spPr>
            <a:ln>
              <a:solidFill>
                <a:srgbClr val="FF0000"/>
              </a:solidFill>
            </a:ln>
          </c:spPr>
          <c:marker>
            <c:symbol val="none"/>
          </c:marker>
          <c:yVal>
            <c:numRef>
              <c:f>Rusko66!$B$1:$B$120</c:f>
              <c:numCache>
                <c:formatCode>General</c:formatCode>
                <c:ptCount val="120"/>
                <c:pt idx="0">
                  <c:v>200</c:v>
                </c:pt>
                <c:pt idx="1">
                  <c:v>100</c:v>
                </c:pt>
                <c:pt idx="2">
                  <c:v>50</c:v>
                </c:pt>
                <c:pt idx="3">
                  <c:v>33.333333333333336</c:v>
                </c:pt>
                <c:pt idx="4">
                  <c:v>25</c:v>
                </c:pt>
                <c:pt idx="5">
                  <c:v>19.999999999999996</c:v>
                </c:pt>
                <c:pt idx="6">
                  <c:v>16.666666666666664</c:v>
                </c:pt>
                <c:pt idx="7">
                  <c:v>14.285714285714283</c:v>
                </c:pt>
                <c:pt idx="8">
                  <c:v>12.499999999999998</c:v>
                </c:pt>
                <c:pt idx="9">
                  <c:v>11.111111111111111</c:v>
                </c:pt>
                <c:pt idx="10">
                  <c:v>9.9999999999999982</c:v>
                </c:pt>
                <c:pt idx="11">
                  <c:v>9.0909090909090899</c:v>
                </c:pt>
                <c:pt idx="12">
                  <c:v>8.3333333333333321</c:v>
                </c:pt>
                <c:pt idx="13">
                  <c:v>7.6923076923076907</c:v>
                </c:pt>
                <c:pt idx="14">
                  <c:v>7.1428571428571415</c:v>
                </c:pt>
                <c:pt idx="15">
                  <c:v>6.6666666666666652</c:v>
                </c:pt>
                <c:pt idx="16">
                  <c:v>6.2499999999999991</c:v>
                </c:pt>
                <c:pt idx="17">
                  <c:v>5.8823529411764692</c:v>
                </c:pt>
                <c:pt idx="18">
                  <c:v>5.5555555555555554</c:v>
                </c:pt>
                <c:pt idx="19">
                  <c:v>5.2631578947368416</c:v>
                </c:pt>
                <c:pt idx="20">
                  <c:v>4.9999999999999991</c:v>
                </c:pt>
                <c:pt idx="21">
                  <c:v>4.761904761904761</c:v>
                </c:pt>
                <c:pt idx="22">
                  <c:v>4.545454545454545</c:v>
                </c:pt>
                <c:pt idx="23">
                  <c:v>4.3478260869565215</c:v>
                </c:pt>
                <c:pt idx="24">
                  <c:v>4.1666666666666661</c:v>
                </c:pt>
                <c:pt idx="25">
                  <c:v>3.9999999999999996</c:v>
                </c:pt>
                <c:pt idx="26">
                  <c:v>3.8461538461538454</c:v>
                </c:pt>
                <c:pt idx="27">
                  <c:v>3.7037037037037033</c:v>
                </c:pt>
                <c:pt idx="28">
                  <c:v>3.5714285714285707</c:v>
                </c:pt>
                <c:pt idx="29">
                  <c:v>3.4482758620689649</c:v>
                </c:pt>
                <c:pt idx="30">
                  <c:v>3.3333333333333326</c:v>
                </c:pt>
                <c:pt idx="31">
                  <c:v>3.2258064516129026</c:v>
                </c:pt>
                <c:pt idx="32">
                  <c:v>3.1249999999999996</c:v>
                </c:pt>
                <c:pt idx="33">
                  <c:v>3.0303030303030298</c:v>
                </c:pt>
                <c:pt idx="34">
                  <c:v>2.9411764705882346</c:v>
                </c:pt>
                <c:pt idx="35">
                  <c:v>2.8571428571428568</c:v>
                </c:pt>
                <c:pt idx="36">
                  <c:v>2.7777777777777777</c:v>
                </c:pt>
                <c:pt idx="37">
                  <c:v>2.7027027027027026</c:v>
                </c:pt>
                <c:pt idx="38">
                  <c:v>2.6315789473684212</c:v>
                </c:pt>
                <c:pt idx="39">
                  <c:v>2.5641025641025648</c:v>
                </c:pt>
                <c:pt idx="40">
                  <c:v>2.5000000000000009</c:v>
                </c:pt>
                <c:pt idx="41">
                  <c:v>2.4390243902439033</c:v>
                </c:pt>
                <c:pt idx="42">
                  <c:v>2.3809523809523818</c:v>
                </c:pt>
                <c:pt idx="43">
                  <c:v>2.3255813953488382</c:v>
                </c:pt>
                <c:pt idx="44">
                  <c:v>2.2727272727272743</c:v>
                </c:pt>
                <c:pt idx="45">
                  <c:v>2.2222222222222237</c:v>
                </c:pt>
                <c:pt idx="46">
                  <c:v>2.1739130434782625</c:v>
                </c:pt>
                <c:pt idx="47">
                  <c:v>2.1276595744680868</c:v>
                </c:pt>
                <c:pt idx="48">
                  <c:v>2.0833333333333353</c:v>
                </c:pt>
                <c:pt idx="49">
                  <c:v>2.0408163265306141</c:v>
                </c:pt>
                <c:pt idx="50">
                  <c:v>2.0000000000000018</c:v>
                </c:pt>
                <c:pt idx="51">
                  <c:v>1.9607843137254921</c:v>
                </c:pt>
                <c:pt idx="52">
                  <c:v>1.9230769230769251</c:v>
                </c:pt>
                <c:pt idx="53">
                  <c:v>1.8867924528301907</c:v>
                </c:pt>
                <c:pt idx="54">
                  <c:v>1.8518518518518541</c:v>
                </c:pt>
                <c:pt idx="55">
                  <c:v>1.8181818181818203</c:v>
                </c:pt>
                <c:pt idx="56">
                  <c:v>1.785714285714288</c:v>
                </c:pt>
                <c:pt idx="57">
                  <c:v>1.754385964912283</c:v>
                </c:pt>
                <c:pt idx="58">
                  <c:v>1.7241379310344851</c:v>
                </c:pt>
                <c:pt idx="59">
                  <c:v>1.6949152542372905</c:v>
                </c:pt>
                <c:pt idx="60">
                  <c:v>1.666666666666669</c:v>
                </c:pt>
                <c:pt idx="61">
                  <c:v>1.6393442622950842</c:v>
                </c:pt>
                <c:pt idx="62">
                  <c:v>1.612903225806454</c:v>
                </c:pt>
                <c:pt idx="63">
                  <c:v>1.5873015873015897</c:v>
                </c:pt>
                <c:pt idx="64">
                  <c:v>1.5625000000000024</c:v>
                </c:pt>
                <c:pt idx="65">
                  <c:v>1.5384615384615408</c:v>
                </c:pt>
                <c:pt idx="66">
                  <c:v>1.5151515151515176</c:v>
                </c:pt>
                <c:pt idx="67">
                  <c:v>1.4925373134328384</c:v>
                </c:pt>
                <c:pt idx="68">
                  <c:v>1.4705882352941202</c:v>
                </c:pt>
                <c:pt idx="69">
                  <c:v>1.449275362318843</c:v>
                </c:pt>
                <c:pt idx="70">
                  <c:v>1.428571428571431</c:v>
                </c:pt>
                <c:pt idx="71">
                  <c:v>1.4084507042253547</c:v>
                </c:pt>
                <c:pt idx="72">
                  <c:v>1.3888888888888913</c:v>
                </c:pt>
                <c:pt idx="73">
                  <c:v>1.3698630136986325</c:v>
                </c:pt>
                <c:pt idx="74">
                  <c:v>1.3513513513513538</c:v>
                </c:pt>
                <c:pt idx="75">
                  <c:v>1.3333333333333357</c:v>
                </c:pt>
                <c:pt idx="76">
                  <c:v>1.3157894736842128</c:v>
                </c:pt>
                <c:pt idx="77">
                  <c:v>1.2987012987013011</c:v>
                </c:pt>
                <c:pt idx="78">
                  <c:v>1.2820512820512844</c:v>
                </c:pt>
                <c:pt idx="79">
                  <c:v>1.2658227848101289</c:v>
                </c:pt>
                <c:pt idx="80">
                  <c:v>1.2500000000000022</c:v>
                </c:pt>
                <c:pt idx="81">
                  <c:v>1.2345679012345703</c:v>
                </c:pt>
                <c:pt idx="82">
                  <c:v>1.2195121951219536</c:v>
                </c:pt>
                <c:pt idx="83">
                  <c:v>1.2048192771084361</c:v>
                </c:pt>
                <c:pt idx="84">
                  <c:v>1.1904761904761927</c:v>
                </c:pt>
                <c:pt idx="85">
                  <c:v>1.1764705882352964</c:v>
                </c:pt>
                <c:pt idx="86">
                  <c:v>1.1627906976744209</c:v>
                </c:pt>
                <c:pt idx="87">
                  <c:v>1.1494252873563242</c:v>
                </c:pt>
                <c:pt idx="88">
                  <c:v>1.1363636363636387</c:v>
                </c:pt>
                <c:pt idx="89">
                  <c:v>1.1235955056179798</c:v>
                </c:pt>
                <c:pt idx="90">
                  <c:v>1.1111111111111134</c:v>
                </c:pt>
                <c:pt idx="91">
                  <c:v>1.0989010989011012</c:v>
                </c:pt>
                <c:pt idx="92">
                  <c:v>1.0869565217391326</c:v>
                </c:pt>
                <c:pt idx="93">
                  <c:v>1.0752688172043035</c:v>
                </c:pt>
                <c:pt idx="94">
                  <c:v>1.0638297872340448</c:v>
                </c:pt>
                <c:pt idx="95">
                  <c:v>1.0526315789473706</c:v>
                </c:pt>
                <c:pt idx="96">
                  <c:v>1.041666666666669</c:v>
                </c:pt>
                <c:pt idx="97">
                  <c:v>1.0309278350515487</c:v>
                </c:pt>
                <c:pt idx="98">
                  <c:v>1.0204081632653084</c:v>
                </c:pt>
                <c:pt idx="99">
                  <c:v>1.0101010101010124</c:v>
                </c:pt>
                <c:pt idx="100">
                  <c:v>1.0000000000000022</c:v>
                </c:pt>
                <c:pt idx="101">
                  <c:v>0.99009900990099231</c:v>
                </c:pt>
                <c:pt idx="102">
                  <c:v>0.98039215686274728</c:v>
                </c:pt>
                <c:pt idx="103">
                  <c:v>0.97087378640776922</c:v>
                </c:pt>
                <c:pt idx="104">
                  <c:v>0.96153846153846367</c:v>
                </c:pt>
                <c:pt idx="105">
                  <c:v>0.95238095238095455</c:v>
                </c:pt>
                <c:pt idx="106">
                  <c:v>0.94339622641509646</c:v>
                </c:pt>
                <c:pt idx="107">
                  <c:v>0.93457943925233855</c:v>
                </c:pt>
                <c:pt idx="108">
                  <c:v>0.92592592592592804</c:v>
                </c:pt>
                <c:pt idx="109">
                  <c:v>0.91743119266055262</c:v>
                </c:pt>
                <c:pt idx="110">
                  <c:v>0.90909090909091117</c:v>
                </c:pt>
                <c:pt idx="111">
                  <c:v>0.90090090090090302</c:v>
                </c:pt>
                <c:pt idx="112">
                  <c:v>0.89285714285714501</c:v>
                </c:pt>
                <c:pt idx="113">
                  <c:v>0.88495575221239153</c:v>
                </c:pt>
                <c:pt idx="114">
                  <c:v>0.87719298245614241</c:v>
                </c:pt>
                <c:pt idx="115">
                  <c:v>0.86956521739130643</c:v>
                </c:pt>
                <c:pt idx="116">
                  <c:v>0.86206896551724344</c:v>
                </c:pt>
                <c:pt idx="117">
                  <c:v>0.85470085470085677</c:v>
                </c:pt>
                <c:pt idx="118">
                  <c:v>0.84745762711864614</c:v>
                </c:pt>
                <c:pt idx="119">
                  <c:v>0.84033613445378352</c:v>
                </c:pt>
              </c:numCache>
            </c:numRef>
          </c:yVal>
          <c:smooth val="1"/>
        </c:ser>
        <c:ser>
          <c:idx val="2"/>
          <c:order val="1"/>
          <c:marker>
            <c:symbol val="none"/>
          </c:marker>
          <c:yVal>
            <c:numRef>
              <c:f>Rusko66!$C$1:$C$120</c:f>
              <c:numCache>
                <c:formatCode>General</c:formatCode>
                <c:ptCount val="120"/>
                <c:pt idx="0">
                  <c:v>4.068894982199935</c:v>
                </c:pt>
                <c:pt idx="1">
                  <c:v>4.0121920781017311</c:v>
                </c:pt>
                <c:pt idx="2">
                  <c:v>3.9562793687240188</c:v>
                </c:pt>
                <c:pt idx="3">
                  <c:v>3.901145842149397</c:v>
                </c:pt>
                <c:pt idx="4">
                  <c:v>3.8467806399192561</c:v>
                </c:pt>
                <c:pt idx="5">
                  <c:v>3.7931730548952172</c:v>
                </c:pt>
                <c:pt idx="6">
                  <c:v>3.7403125291503807</c:v>
                </c:pt>
                <c:pt idx="7">
                  <c:v>3.6881886518899605</c:v>
                </c:pt>
                <c:pt idx="8">
                  <c:v>3.6367911574008969</c:v>
                </c:pt>
                <c:pt idx="9">
                  <c:v>3.5861099230300346</c:v>
                </c:pt>
                <c:pt idx="10">
                  <c:v>3.5361349671904891</c:v>
                </c:pt>
                <c:pt idx="11">
                  <c:v>3.4868564473957853</c:v>
                </c:pt>
                <c:pt idx="12">
                  <c:v>3.4382646583213989</c:v>
                </c:pt>
                <c:pt idx="13">
                  <c:v>3.3903500298933058</c:v>
                </c:pt>
                <c:pt idx="14">
                  <c:v>3.3431031254031724</c:v>
                </c:pt>
                <c:pt idx="15">
                  <c:v>3.2965146396498111</c:v>
                </c:pt>
                <c:pt idx="16">
                  <c:v>3.2505753971065383</c:v>
                </c:pt>
                <c:pt idx="17">
                  <c:v>3.2052763501140653</c:v>
                </c:pt>
                <c:pt idx="18">
                  <c:v>3.1606085770985786</c:v>
                </c:pt>
                <c:pt idx="19">
                  <c:v>3.1165632808146504</c:v>
                </c:pt>
                <c:pt idx="20">
                  <c:v>3.0731317866126373</c:v>
                </c:pt>
                <c:pt idx="21">
                  <c:v>3.0303055407302173</c:v>
                </c:pt>
                <c:pt idx="22">
                  <c:v>2.9880761086077445</c:v>
                </c:pt>
                <c:pt idx="23">
                  <c:v>2.9464351732270746</c:v>
                </c:pt>
                <c:pt idx="24">
                  <c:v>2.905374533473541</c:v>
                </c:pt>
                <c:pt idx="25">
                  <c:v>2.864886102520761</c:v>
                </c:pt>
                <c:pt idx="26">
                  <c:v>2.8249619062379461</c:v>
                </c:pt>
                <c:pt idx="27">
                  <c:v>2.7855940816194087</c:v>
                </c:pt>
                <c:pt idx="28">
                  <c:v>2.7467748752359622</c:v>
                </c:pt>
                <c:pt idx="29">
                  <c:v>2.7084966417078871</c:v>
                </c:pt>
                <c:pt idx="30">
                  <c:v>2.6707518421991927</c:v>
                </c:pt>
                <c:pt idx="31">
                  <c:v>2.633533042932851</c:v>
                </c:pt>
                <c:pt idx="32">
                  <c:v>2.5968329137267303</c:v>
                </c:pt>
                <c:pt idx="33">
                  <c:v>2.560644226549925</c:v>
                </c:pt>
                <c:pt idx="34">
                  <c:v>2.5249598540992069</c:v>
                </c:pt>
                <c:pt idx="35">
                  <c:v>2.4897727683953152</c:v>
                </c:pt>
                <c:pt idx="36">
                  <c:v>2.4550760393988083</c:v>
                </c:pt>
                <c:pt idx="37">
                  <c:v>2.4208628336452001</c:v>
                </c:pt>
                <c:pt idx="38">
                  <c:v>2.387126412899125</c:v>
                </c:pt>
                <c:pt idx="39">
                  <c:v>2.3538601328272506</c:v>
                </c:pt>
                <c:pt idx="40">
                  <c:v>2.3210574416896863</c:v>
                </c:pt>
                <c:pt idx="41">
                  <c:v>2.2887118790496315</c:v>
                </c:pt>
                <c:pt idx="42">
                  <c:v>2.2568170745010003</c:v>
                </c:pt>
                <c:pt idx="43">
                  <c:v>2.2253667464137834</c:v>
                </c:pt>
                <c:pt idx="44">
                  <c:v>2.1943547006968873</c:v>
                </c:pt>
                <c:pt idx="45">
                  <c:v>2.1637748295782218</c:v>
                </c:pt>
                <c:pt idx="46">
                  <c:v>2.1336211104017822</c:v>
                </c:pt>
                <c:pt idx="47">
                  <c:v>2.1038876044414971</c:v>
                </c:pt>
                <c:pt idx="48">
                  <c:v>2.0745684557316069</c:v>
                </c:pt>
                <c:pt idx="49">
                  <c:v>2.0456578899133393</c:v>
                </c:pt>
                <c:pt idx="50">
                  <c:v>2.0171502130976613</c:v>
                </c:pt>
                <c:pt idx="51">
                  <c:v>1.9890398107438734</c:v>
                </c:pt>
                <c:pt idx="52">
                  <c:v>1.961321146553838</c:v>
                </c:pt>
                <c:pt idx="53">
                  <c:v>1.9339887613816131</c:v>
                </c:pt>
                <c:pt idx="54">
                  <c:v>1.9070372721582824</c:v>
                </c:pt>
                <c:pt idx="55">
                  <c:v>1.880461370831769</c:v>
                </c:pt>
                <c:pt idx="56">
                  <c:v>1.8542558233214224</c:v>
                </c:pt>
                <c:pt idx="57">
                  <c:v>1.8284154684871761</c:v>
                </c:pt>
                <c:pt idx="58">
                  <c:v>1.8029352171130679</c:v>
                </c:pt>
                <c:pt idx="59">
                  <c:v>1.7778100509049288</c:v>
                </c:pt>
                <c:pt idx="60">
                  <c:v>1.7530350215020363</c:v>
                </c:pt>
                <c:pt idx="61">
                  <c:v>1.7286052495025439</c:v>
                </c:pt>
                <c:pt idx="62">
                  <c:v>1.7045159235024907</c:v>
                </c:pt>
                <c:pt idx="63">
                  <c:v>1.680762299148203</c:v>
                </c:pt>
                <c:pt idx="64">
                  <c:v>1.6573396982019015</c:v>
                </c:pt>
                <c:pt idx="65">
                  <c:v>1.6342435076203303</c:v>
                </c:pt>
                <c:pt idx="66">
                  <c:v>1.6114691786462247</c:v>
                </c:pt>
                <c:pt idx="67">
                  <c:v>1.5890122259124424</c:v>
                </c:pt>
                <c:pt idx="68">
                  <c:v>1.5668682265585756</c:v>
                </c:pt>
                <c:pt idx="69">
                  <c:v>1.5450328193598779</c:v>
                </c:pt>
                <c:pt idx="70">
                  <c:v>1.5235017038683263</c:v>
                </c:pt>
                <c:pt idx="71">
                  <c:v>1.5022706395656569</c:v>
                </c:pt>
                <c:pt idx="72">
                  <c:v>1.4813354450281995</c:v>
                </c:pt>
                <c:pt idx="73">
                  <c:v>1.4606919971033554</c:v>
                </c:pt>
                <c:pt idx="74">
                  <c:v>1.4403362300975466</c:v>
                </c:pt>
                <c:pt idx="75">
                  <c:v>1.4202641349754865</c:v>
                </c:pt>
                <c:pt idx="76">
                  <c:v>1.4004717585706055</c:v>
                </c:pt>
                <c:pt idx="77">
                  <c:v>1.3809552028064807</c:v>
                </c:pt>
                <c:pt idx="78">
                  <c:v>1.3617106239291181</c:v>
                </c:pt>
                <c:pt idx="79">
                  <c:v>1.3427342317499296</c:v>
                </c:pt>
                <c:pt idx="80">
                  <c:v>1.3240222888992623</c:v>
                </c:pt>
                <c:pt idx="81">
                  <c:v>1.3055711100903298</c:v>
                </c:pt>
                <c:pt idx="82">
                  <c:v>1.2873770613934001</c:v>
                </c:pt>
                <c:pt idx="83">
                  <c:v>1.2694365595201005</c:v>
                </c:pt>
                <c:pt idx="84">
                  <c:v>1.2517460711176929</c:v>
                </c:pt>
                <c:pt idx="85">
                  <c:v>1.2343021120731872</c:v>
                </c:pt>
                <c:pt idx="86">
                  <c:v>1.2171012468271505</c:v>
                </c:pt>
                <c:pt idx="87">
                  <c:v>1.2001400876970785</c:v>
                </c:pt>
                <c:pt idx="88">
                  <c:v>1.1834152942101981</c:v>
                </c:pt>
                <c:pt idx="89">
                  <c:v>1.166923572445566</c:v>
                </c:pt>
                <c:pt idx="90">
                  <c:v>1.1506616743853366</c:v>
                </c:pt>
                <c:pt idx="91">
                  <c:v>1.1346263972750696</c:v>
                </c:pt>
                <c:pt idx="92">
                  <c:v>1.1188145829929537</c:v>
                </c:pt>
                <c:pt idx="93">
                  <c:v>1.1032231174278184</c:v>
                </c:pt>
                <c:pt idx="94">
                  <c:v>1.0878489298658163</c:v>
                </c:pt>
                <c:pt idx="95">
                  <c:v>1.0726889923856495</c:v>
                </c:pt>
                <c:pt idx="96">
                  <c:v>1.0577403192622266</c:v>
                </c:pt>
                <c:pt idx="97">
                  <c:v>1.0429999663786282</c:v>
                </c:pt>
                <c:pt idx="98">
                  <c:v>1.0284650306462684</c:v>
                </c:pt>
                <c:pt idx="99">
                  <c:v>1.014132649433136</c:v>
                </c:pt>
                <c:pt idx="100">
                  <c:v>1.0000000000000031</c:v>
                </c:pt>
                <c:pt idx="101">
                  <c:v>0.98606429894449277</c:v>
                </c:pt>
                <c:pt idx="102">
                  <c:v>0.97232280165289109</c:v>
                </c:pt>
                <c:pt idx="103">
                  <c:v>0.95877280175960022</c:v>
                </c:pt>
                <c:pt idx="104">
                  <c:v>0.94541163061412437</c:v>
                </c:pt>
                <c:pt idx="105">
                  <c:v>0.93223665675548351</c:v>
                </c:pt>
                <c:pt idx="106">
                  <c:v>0.91924528539395067</c:v>
                </c:pt>
                <c:pt idx="107">
                  <c:v>0.90643495790001338</c:v>
                </c:pt>
                <c:pt idx="108">
                  <c:v>0.89380315130045485</c:v>
                </c:pt>
                <c:pt idx="109">
                  <c:v>0.88134737778145866</c:v>
                </c:pt>
                <c:pt idx="110">
                  <c:v>0.86906518419863843</c:v>
                </c:pt>
                <c:pt idx="111">
                  <c:v>0.85695415159389421</c:v>
                </c:pt>
                <c:pt idx="112">
                  <c:v>0.84501189471900329</c:v>
                </c:pt>
                <c:pt idx="113">
                  <c:v>0.83323606156584895</c:v>
                </c:pt>
                <c:pt idx="114">
                  <c:v>0.82162433290319659</c:v>
                </c:pt>
                <c:pt idx="115">
                  <c:v>0.81017442181992461</c:v>
                </c:pt>
                <c:pt idx="116">
                  <c:v>0.79888407327462119</c:v>
                </c:pt>
                <c:pt idx="117">
                  <c:v>0.78775106365145775</c:v>
                </c:pt>
                <c:pt idx="118">
                  <c:v>0.77677320032225083</c:v>
                </c:pt>
                <c:pt idx="119">
                  <c:v>0.76594832121462797</c:v>
                </c:pt>
              </c:numCache>
            </c:numRef>
          </c:yVal>
          <c:smooth val="1"/>
        </c:ser>
        <c:ser>
          <c:idx val="0"/>
          <c:order val="2"/>
          <c:marker>
            <c:symbol val="none"/>
          </c:marker>
          <c:yVal>
            <c:numRef>
              <c:f>Rusko66!$D$1:$D$120</c:f>
              <c:numCache>
                <c:formatCode>General</c:formatCode>
                <c:ptCount val="120"/>
                <c:pt idx="0">
                  <c:v>3.0694439999999998</c:v>
                </c:pt>
                <c:pt idx="1">
                  <c:v>3.0487832566323165</c:v>
                </c:pt>
                <c:pt idx="2">
                  <c:v>3.0281225132646332</c:v>
                </c:pt>
                <c:pt idx="3">
                  <c:v>3.0074617698969504</c:v>
                </c:pt>
                <c:pt idx="4">
                  <c:v>2.986801026529267</c:v>
                </c:pt>
                <c:pt idx="5">
                  <c:v>2.9661402831615837</c:v>
                </c:pt>
                <c:pt idx="6">
                  <c:v>2.9454795397939004</c:v>
                </c:pt>
                <c:pt idx="7">
                  <c:v>2.9248187964262171</c:v>
                </c:pt>
                <c:pt idx="8">
                  <c:v>2.9041580530585343</c:v>
                </c:pt>
                <c:pt idx="9">
                  <c:v>2.8834973096908509</c:v>
                </c:pt>
                <c:pt idx="10">
                  <c:v>2.8628365663231676</c:v>
                </c:pt>
                <c:pt idx="11">
                  <c:v>2.8421758229554843</c:v>
                </c:pt>
                <c:pt idx="12">
                  <c:v>2.821515079587801</c:v>
                </c:pt>
                <c:pt idx="13">
                  <c:v>2.8008543362201177</c:v>
                </c:pt>
                <c:pt idx="14">
                  <c:v>2.7801935928524348</c:v>
                </c:pt>
                <c:pt idx="15">
                  <c:v>2.7595328494847515</c:v>
                </c:pt>
                <c:pt idx="16">
                  <c:v>2.7388721061170682</c:v>
                </c:pt>
                <c:pt idx="17">
                  <c:v>2.7182113627493849</c:v>
                </c:pt>
                <c:pt idx="18">
                  <c:v>2.697550619381702</c:v>
                </c:pt>
                <c:pt idx="19">
                  <c:v>2.6768898760140187</c:v>
                </c:pt>
                <c:pt idx="20">
                  <c:v>2.6562291326463354</c:v>
                </c:pt>
                <c:pt idx="21">
                  <c:v>2.6355683892786521</c:v>
                </c:pt>
                <c:pt idx="22">
                  <c:v>2.6149076459109688</c:v>
                </c:pt>
                <c:pt idx="23">
                  <c:v>2.5942469025432855</c:v>
                </c:pt>
                <c:pt idx="24">
                  <c:v>2.5735861591756026</c:v>
                </c:pt>
                <c:pt idx="25">
                  <c:v>2.5529254158079193</c:v>
                </c:pt>
                <c:pt idx="26">
                  <c:v>2.532264672440236</c:v>
                </c:pt>
                <c:pt idx="27">
                  <c:v>2.5116039290725527</c:v>
                </c:pt>
                <c:pt idx="28">
                  <c:v>2.4909431857048698</c:v>
                </c:pt>
                <c:pt idx="29">
                  <c:v>2.4702824423371865</c:v>
                </c:pt>
                <c:pt idx="30">
                  <c:v>2.4496216989695032</c:v>
                </c:pt>
                <c:pt idx="31">
                  <c:v>2.4289609556018199</c:v>
                </c:pt>
                <c:pt idx="32">
                  <c:v>2.4083002122341366</c:v>
                </c:pt>
                <c:pt idx="33">
                  <c:v>2.3876394688664533</c:v>
                </c:pt>
                <c:pt idx="34">
                  <c:v>2.36697872549877</c:v>
                </c:pt>
                <c:pt idx="35">
                  <c:v>2.3463179821310871</c:v>
                </c:pt>
                <c:pt idx="36">
                  <c:v>2.3256572387634038</c:v>
                </c:pt>
                <c:pt idx="37">
                  <c:v>2.3049964953957209</c:v>
                </c:pt>
                <c:pt idx="38">
                  <c:v>2.2843357520280376</c:v>
                </c:pt>
                <c:pt idx="39">
                  <c:v>2.2636750086603543</c:v>
                </c:pt>
                <c:pt idx="40">
                  <c:v>2.243014265292671</c:v>
                </c:pt>
                <c:pt idx="41">
                  <c:v>2.2223535219249881</c:v>
                </c:pt>
                <c:pt idx="42">
                  <c:v>2.2016927785573048</c:v>
                </c:pt>
                <c:pt idx="43">
                  <c:v>2.181032035189622</c:v>
                </c:pt>
                <c:pt idx="44">
                  <c:v>2.1603712918219387</c:v>
                </c:pt>
                <c:pt idx="45">
                  <c:v>2.1397105484542553</c:v>
                </c:pt>
                <c:pt idx="46">
                  <c:v>2.1190498050865725</c:v>
                </c:pt>
                <c:pt idx="47">
                  <c:v>2.0983890617188892</c:v>
                </c:pt>
                <c:pt idx="48">
                  <c:v>2.0777283183512063</c:v>
                </c:pt>
                <c:pt idx="49">
                  <c:v>2.057067574983523</c:v>
                </c:pt>
                <c:pt idx="50">
                  <c:v>2.0364068316158397</c:v>
                </c:pt>
                <c:pt idx="51">
                  <c:v>2.0157460882481564</c:v>
                </c:pt>
                <c:pt idx="52">
                  <c:v>1.9950853448804735</c:v>
                </c:pt>
                <c:pt idx="53">
                  <c:v>1.9744246015127904</c:v>
                </c:pt>
                <c:pt idx="54">
                  <c:v>1.9537638581451073</c:v>
                </c:pt>
                <c:pt idx="55">
                  <c:v>1.933103114777424</c:v>
                </c:pt>
                <c:pt idx="56">
                  <c:v>1.9124423714097409</c:v>
                </c:pt>
                <c:pt idx="57">
                  <c:v>1.8917816280420579</c:v>
                </c:pt>
                <c:pt idx="58">
                  <c:v>1.8711208846743748</c:v>
                </c:pt>
                <c:pt idx="59">
                  <c:v>1.8504601413066915</c:v>
                </c:pt>
                <c:pt idx="60">
                  <c:v>1.8297993979390084</c:v>
                </c:pt>
                <c:pt idx="61">
                  <c:v>1.8091386545713253</c:v>
                </c:pt>
                <c:pt idx="62">
                  <c:v>1.7884779112036422</c:v>
                </c:pt>
                <c:pt idx="63">
                  <c:v>1.7678171678359589</c:v>
                </c:pt>
                <c:pt idx="64">
                  <c:v>1.7471564244682758</c:v>
                </c:pt>
                <c:pt idx="65">
                  <c:v>1.7264956811005927</c:v>
                </c:pt>
                <c:pt idx="66">
                  <c:v>1.7058349377329094</c:v>
                </c:pt>
                <c:pt idx="67">
                  <c:v>1.6851741943652263</c:v>
                </c:pt>
                <c:pt idx="68">
                  <c:v>1.6645134509975432</c:v>
                </c:pt>
                <c:pt idx="69">
                  <c:v>1.6438527076298601</c:v>
                </c:pt>
                <c:pt idx="70">
                  <c:v>1.6231919642621768</c:v>
                </c:pt>
                <c:pt idx="71">
                  <c:v>1.6025312208944937</c:v>
                </c:pt>
                <c:pt idx="72">
                  <c:v>1.5818704775268104</c:v>
                </c:pt>
                <c:pt idx="73">
                  <c:v>1.5612097341591273</c:v>
                </c:pt>
                <c:pt idx="74">
                  <c:v>1.5405489907914443</c:v>
                </c:pt>
                <c:pt idx="75">
                  <c:v>1.5198882474237609</c:v>
                </c:pt>
                <c:pt idx="76">
                  <c:v>1.4992275040560779</c:v>
                </c:pt>
                <c:pt idx="77">
                  <c:v>1.4785667606883948</c:v>
                </c:pt>
                <c:pt idx="78">
                  <c:v>1.4579060173207117</c:v>
                </c:pt>
                <c:pt idx="79">
                  <c:v>1.4372452739530284</c:v>
                </c:pt>
                <c:pt idx="80">
                  <c:v>1.4165845305853453</c:v>
                </c:pt>
                <c:pt idx="81">
                  <c:v>1.3959237872176622</c:v>
                </c:pt>
                <c:pt idx="82">
                  <c:v>1.3752630438499791</c:v>
                </c:pt>
                <c:pt idx="83">
                  <c:v>1.3546023004822958</c:v>
                </c:pt>
                <c:pt idx="84">
                  <c:v>1.3339415571146127</c:v>
                </c:pt>
                <c:pt idx="85">
                  <c:v>1.3132808137469296</c:v>
                </c:pt>
                <c:pt idx="86">
                  <c:v>1.2926200703792465</c:v>
                </c:pt>
                <c:pt idx="87">
                  <c:v>1.2719593270115632</c:v>
                </c:pt>
                <c:pt idx="88">
                  <c:v>1.2512985836438801</c:v>
                </c:pt>
                <c:pt idx="89">
                  <c:v>1.230637840276197</c:v>
                </c:pt>
                <c:pt idx="90">
                  <c:v>1.209977096908514</c:v>
                </c:pt>
                <c:pt idx="91">
                  <c:v>1.1893163535408307</c:v>
                </c:pt>
                <c:pt idx="92">
                  <c:v>1.1686556101731476</c:v>
                </c:pt>
                <c:pt idx="93">
                  <c:v>1.1479948668054645</c:v>
                </c:pt>
                <c:pt idx="94">
                  <c:v>1.1273341234377814</c:v>
                </c:pt>
                <c:pt idx="95">
                  <c:v>1.1066733800700981</c:v>
                </c:pt>
                <c:pt idx="96">
                  <c:v>1.086012636702415</c:v>
                </c:pt>
                <c:pt idx="97">
                  <c:v>1.0653518933347317</c:v>
                </c:pt>
                <c:pt idx="98">
                  <c:v>1.0446911499670488</c:v>
                </c:pt>
                <c:pt idx="99">
                  <c:v>1.0240304065993655</c:v>
                </c:pt>
                <c:pt idx="100">
                  <c:v>1.0033696632316822</c:v>
                </c:pt>
                <c:pt idx="101">
                  <c:v>0.98270891986399933</c:v>
                </c:pt>
                <c:pt idx="102">
                  <c:v>0.96204817649631602</c:v>
                </c:pt>
                <c:pt idx="103">
                  <c:v>0.94138743312863316</c:v>
                </c:pt>
                <c:pt idx="104">
                  <c:v>0.92072668976094985</c:v>
                </c:pt>
                <c:pt idx="105">
                  <c:v>0.90006594639326654</c:v>
                </c:pt>
                <c:pt idx="106">
                  <c:v>0.87940520302558367</c:v>
                </c:pt>
                <c:pt idx="107">
                  <c:v>0.85874445965790036</c:v>
                </c:pt>
                <c:pt idx="108">
                  <c:v>0.83808371629021705</c:v>
                </c:pt>
                <c:pt idx="109">
                  <c:v>0.81742297292253419</c:v>
                </c:pt>
                <c:pt idx="110">
                  <c:v>0.79676222955485088</c:v>
                </c:pt>
                <c:pt idx="111">
                  <c:v>0.77610148618716801</c:v>
                </c:pt>
                <c:pt idx="112">
                  <c:v>0.7554407428194847</c:v>
                </c:pt>
                <c:pt idx="113">
                  <c:v>0.73477999945180139</c:v>
                </c:pt>
                <c:pt idx="114">
                  <c:v>0.71411925608411853</c:v>
                </c:pt>
                <c:pt idx="115">
                  <c:v>0.69345851271643522</c:v>
                </c:pt>
                <c:pt idx="116">
                  <c:v>0.67279776934875191</c:v>
                </c:pt>
                <c:pt idx="117">
                  <c:v>0.65213702598106904</c:v>
                </c:pt>
                <c:pt idx="118">
                  <c:v>0.63147628261338573</c:v>
                </c:pt>
                <c:pt idx="119">
                  <c:v>0.61081553924570287</c:v>
                </c:pt>
              </c:numCache>
            </c:numRef>
          </c:yVal>
          <c:smooth val="1"/>
        </c:ser>
        <c:ser>
          <c:idx val="3"/>
          <c:order val="3"/>
          <c:marker>
            <c:symbol val="none"/>
          </c:marker>
          <c:yVal>
            <c:numRef>
              <c:f>Rusko66!$E$1:$E$120</c:f>
              <c:numCache>
                <c:formatCode>General</c:formatCode>
                <c:ptCount val="120"/>
                <c:pt idx="0">
                  <c:v>3.5691694910999674</c:v>
                </c:pt>
                <c:pt idx="1">
                  <c:v>3.5434778013873167</c:v>
                </c:pt>
                <c:pt idx="2">
                  <c:v>3.517786111674666</c:v>
                </c:pt>
                <c:pt idx="3">
                  <c:v>3.4920944219620154</c:v>
                </c:pt>
                <c:pt idx="4">
                  <c:v>3.4664027322493647</c:v>
                </c:pt>
                <c:pt idx="5">
                  <c:v>3.4407110425367136</c:v>
                </c:pt>
                <c:pt idx="6">
                  <c:v>3.4150193528240629</c:v>
                </c:pt>
                <c:pt idx="7">
                  <c:v>3.3893276631114122</c:v>
                </c:pt>
                <c:pt idx="8">
                  <c:v>3.3636359733987615</c:v>
                </c:pt>
                <c:pt idx="9">
                  <c:v>3.3379442836861108</c:v>
                </c:pt>
                <c:pt idx="10">
                  <c:v>3.3122525939734602</c:v>
                </c:pt>
                <c:pt idx="11">
                  <c:v>3.2865609042608095</c:v>
                </c:pt>
                <c:pt idx="12">
                  <c:v>3.2608692145481584</c:v>
                </c:pt>
                <c:pt idx="13">
                  <c:v>3.2351775248355077</c:v>
                </c:pt>
                <c:pt idx="14">
                  <c:v>3.209485835122857</c:v>
                </c:pt>
                <c:pt idx="15">
                  <c:v>3.1837941454102063</c:v>
                </c:pt>
                <c:pt idx="16">
                  <c:v>3.1581024556975557</c:v>
                </c:pt>
                <c:pt idx="17">
                  <c:v>3.132410765984905</c:v>
                </c:pt>
                <c:pt idx="18">
                  <c:v>3.1067190762722543</c:v>
                </c:pt>
                <c:pt idx="19">
                  <c:v>3.0810273865596036</c:v>
                </c:pt>
                <c:pt idx="20">
                  <c:v>3.0553356968469529</c:v>
                </c:pt>
                <c:pt idx="21">
                  <c:v>3.0296440071343023</c:v>
                </c:pt>
                <c:pt idx="22">
                  <c:v>3.0039523174216511</c:v>
                </c:pt>
                <c:pt idx="23">
                  <c:v>2.9782606277090005</c:v>
                </c:pt>
                <c:pt idx="24">
                  <c:v>2.9525689379963498</c:v>
                </c:pt>
                <c:pt idx="25">
                  <c:v>2.9268772482836991</c:v>
                </c:pt>
                <c:pt idx="26">
                  <c:v>2.9011855585710484</c:v>
                </c:pt>
                <c:pt idx="27">
                  <c:v>2.8754938688583973</c:v>
                </c:pt>
                <c:pt idx="28">
                  <c:v>2.8498021791457466</c:v>
                </c:pt>
                <c:pt idx="29">
                  <c:v>2.8241104894330959</c:v>
                </c:pt>
                <c:pt idx="30">
                  <c:v>2.7984187997204453</c:v>
                </c:pt>
                <c:pt idx="31">
                  <c:v>2.7727271100077946</c:v>
                </c:pt>
                <c:pt idx="32">
                  <c:v>2.7470354202951439</c:v>
                </c:pt>
                <c:pt idx="33">
                  <c:v>2.7213437305824932</c:v>
                </c:pt>
                <c:pt idx="34">
                  <c:v>2.6956520408698426</c:v>
                </c:pt>
                <c:pt idx="35">
                  <c:v>2.6699603511571919</c:v>
                </c:pt>
                <c:pt idx="36">
                  <c:v>2.6442686614445412</c:v>
                </c:pt>
                <c:pt idx="37">
                  <c:v>2.6185769717318905</c:v>
                </c:pt>
                <c:pt idx="38">
                  <c:v>2.5928852820192398</c:v>
                </c:pt>
                <c:pt idx="39">
                  <c:v>2.5671935923065892</c:v>
                </c:pt>
                <c:pt idx="40">
                  <c:v>2.5415019025939385</c:v>
                </c:pt>
                <c:pt idx="41">
                  <c:v>2.5158102128812878</c:v>
                </c:pt>
                <c:pt idx="42">
                  <c:v>2.4901185231686371</c:v>
                </c:pt>
                <c:pt idx="43">
                  <c:v>2.4644268334559865</c:v>
                </c:pt>
                <c:pt idx="44">
                  <c:v>2.4387351437433358</c:v>
                </c:pt>
                <c:pt idx="45">
                  <c:v>2.4130434540306851</c:v>
                </c:pt>
                <c:pt idx="46">
                  <c:v>2.3873517643180344</c:v>
                </c:pt>
                <c:pt idx="47">
                  <c:v>2.3616600746053837</c:v>
                </c:pt>
                <c:pt idx="48">
                  <c:v>2.3359683848927331</c:v>
                </c:pt>
                <c:pt idx="49">
                  <c:v>2.3102766951800828</c:v>
                </c:pt>
                <c:pt idx="50">
                  <c:v>2.2845850054674322</c:v>
                </c:pt>
                <c:pt idx="51">
                  <c:v>2.2588933157547815</c:v>
                </c:pt>
                <c:pt idx="52">
                  <c:v>2.2332016260421308</c:v>
                </c:pt>
                <c:pt idx="53">
                  <c:v>2.2075099363294801</c:v>
                </c:pt>
                <c:pt idx="54">
                  <c:v>2.1818182466168299</c:v>
                </c:pt>
                <c:pt idx="55">
                  <c:v>2.1561265569041792</c:v>
                </c:pt>
                <c:pt idx="56">
                  <c:v>2.1304348671915285</c:v>
                </c:pt>
                <c:pt idx="57">
                  <c:v>2.1047431774788778</c:v>
                </c:pt>
                <c:pt idx="58">
                  <c:v>2.0790514877662272</c:v>
                </c:pt>
                <c:pt idx="59">
                  <c:v>2.0533597980535765</c:v>
                </c:pt>
                <c:pt idx="60">
                  <c:v>2.0276681083409258</c:v>
                </c:pt>
                <c:pt idx="61">
                  <c:v>2.0019764186282751</c:v>
                </c:pt>
                <c:pt idx="62">
                  <c:v>1.9762847289156245</c:v>
                </c:pt>
                <c:pt idx="63">
                  <c:v>1.9505930392029738</c:v>
                </c:pt>
                <c:pt idx="64">
                  <c:v>1.9249013494903231</c:v>
                </c:pt>
                <c:pt idx="65">
                  <c:v>1.8992096597776726</c:v>
                </c:pt>
                <c:pt idx="66">
                  <c:v>1.873517970065022</c:v>
                </c:pt>
                <c:pt idx="67">
                  <c:v>1.8478262803523713</c:v>
                </c:pt>
                <c:pt idx="68">
                  <c:v>1.8221345906397206</c:v>
                </c:pt>
                <c:pt idx="69">
                  <c:v>1.7964429009270699</c:v>
                </c:pt>
                <c:pt idx="70">
                  <c:v>1.7707512112144195</c:v>
                </c:pt>
                <c:pt idx="71">
                  <c:v>1.7450595215017688</c:v>
                </c:pt>
                <c:pt idx="72">
                  <c:v>1.7193678317891179</c:v>
                </c:pt>
                <c:pt idx="73">
                  <c:v>1.6936761420764672</c:v>
                </c:pt>
                <c:pt idx="74">
                  <c:v>1.6679844523638165</c:v>
                </c:pt>
                <c:pt idx="75">
                  <c:v>1.6422927626511661</c:v>
                </c:pt>
                <c:pt idx="76">
                  <c:v>1.6166010729385154</c:v>
                </c:pt>
                <c:pt idx="77">
                  <c:v>1.5909093832258647</c:v>
                </c:pt>
                <c:pt idx="78">
                  <c:v>1.565217693513214</c:v>
                </c:pt>
                <c:pt idx="79">
                  <c:v>1.5395260038005634</c:v>
                </c:pt>
                <c:pt idx="80">
                  <c:v>1.5138343140879127</c:v>
                </c:pt>
                <c:pt idx="81">
                  <c:v>1.488142624375262</c:v>
                </c:pt>
                <c:pt idx="82">
                  <c:v>1.4624509346626113</c:v>
                </c:pt>
                <c:pt idx="83">
                  <c:v>1.4367592449499611</c:v>
                </c:pt>
                <c:pt idx="84">
                  <c:v>1.4110675552373104</c:v>
                </c:pt>
                <c:pt idx="85">
                  <c:v>1.3853758655246597</c:v>
                </c:pt>
                <c:pt idx="86">
                  <c:v>1.3596841758120091</c:v>
                </c:pt>
                <c:pt idx="87">
                  <c:v>1.3339924860993584</c:v>
                </c:pt>
                <c:pt idx="88">
                  <c:v>1.3083007963867077</c:v>
                </c:pt>
                <c:pt idx="89">
                  <c:v>1.282609106674057</c:v>
                </c:pt>
                <c:pt idx="90">
                  <c:v>1.2569174169614064</c:v>
                </c:pt>
                <c:pt idx="91">
                  <c:v>1.2312257272487557</c:v>
                </c:pt>
                <c:pt idx="92">
                  <c:v>1.205534037536105</c:v>
                </c:pt>
                <c:pt idx="93">
                  <c:v>1.1798423478234548</c:v>
                </c:pt>
                <c:pt idx="94">
                  <c:v>1.1541506581108041</c:v>
                </c:pt>
                <c:pt idx="95">
                  <c:v>1.1284589683981534</c:v>
                </c:pt>
                <c:pt idx="96">
                  <c:v>1.1027672786855027</c:v>
                </c:pt>
                <c:pt idx="97">
                  <c:v>1.077075588972852</c:v>
                </c:pt>
                <c:pt idx="98">
                  <c:v>1.0513838992602014</c:v>
                </c:pt>
                <c:pt idx="99">
                  <c:v>1.0256922095475507</c:v>
                </c:pt>
                <c:pt idx="100">
                  <c:v>1.0000005198349</c:v>
                </c:pt>
                <c:pt idx="101">
                  <c:v>0.97430883012224934</c:v>
                </c:pt>
                <c:pt idx="102">
                  <c:v>0.94861714040959866</c:v>
                </c:pt>
                <c:pt idx="103">
                  <c:v>0.92292545069694798</c:v>
                </c:pt>
                <c:pt idx="104">
                  <c:v>0.89723376098429775</c:v>
                </c:pt>
                <c:pt idx="105">
                  <c:v>0.87154207127164707</c:v>
                </c:pt>
                <c:pt idx="106">
                  <c:v>0.84585038155899639</c:v>
                </c:pt>
                <c:pt idx="107">
                  <c:v>0.82015869184634571</c:v>
                </c:pt>
                <c:pt idx="108">
                  <c:v>0.79446700213369503</c:v>
                </c:pt>
                <c:pt idx="109">
                  <c:v>0.76877531242104435</c:v>
                </c:pt>
                <c:pt idx="110">
                  <c:v>0.74308362270839368</c:v>
                </c:pt>
                <c:pt idx="111">
                  <c:v>0.717391932995743</c:v>
                </c:pt>
                <c:pt idx="112">
                  <c:v>0.69170024328309232</c:v>
                </c:pt>
                <c:pt idx="113">
                  <c:v>0.66600855357044164</c:v>
                </c:pt>
                <c:pt idx="114">
                  <c:v>0.64031686385779096</c:v>
                </c:pt>
                <c:pt idx="115">
                  <c:v>0.61462517414514073</c:v>
                </c:pt>
                <c:pt idx="116">
                  <c:v>0.58893348443249005</c:v>
                </c:pt>
                <c:pt idx="117">
                  <c:v>0.56324179471983937</c:v>
                </c:pt>
                <c:pt idx="118">
                  <c:v>0.53755010500718869</c:v>
                </c:pt>
                <c:pt idx="119">
                  <c:v>0.51185841529453802</c:v>
                </c:pt>
              </c:numCache>
            </c:numRef>
          </c:yVal>
          <c:smooth val="1"/>
        </c:ser>
        <c:dLbls>
          <c:showLegendKey val="0"/>
          <c:showVal val="0"/>
          <c:showCatName val="0"/>
          <c:showSerName val="0"/>
          <c:showPercent val="0"/>
          <c:showBubbleSize val="0"/>
        </c:dLbls>
        <c:axId val="62208640"/>
        <c:axId val="62214528"/>
      </c:scatterChart>
      <c:valAx>
        <c:axId val="62208640"/>
        <c:scaling>
          <c:orientation val="minMax"/>
          <c:max val="110"/>
          <c:min val="0"/>
        </c:scaling>
        <c:delete val="0"/>
        <c:axPos val="b"/>
        <c:numFmt formatCode="General" sourceLinked="1"/>
        <c:majorTickMark val="out"/>
        <c:minorTickMark val="none"/>
        <c:tickLblPos val="nextTo"/>
        <c:crossAx val="62214528"/>
        <c:crosses val="autoZero"/>
        <c:crossBetween val="midCat"/>
        <c:majorUnit val="20"/>
      </c:valAx>
      <c:valAx>
        <c:axId val="62214528"/>
        <c:scaling>
          <c:orientation val="minMax"/>
          <c:max val="6.5"/>
        </c:scaling>
        <c:delete val="0"/>
        <c:axPos val="l"/>
        <c:majorGridlines/>
        <c:numFmt formatCode="General" sourceLinked="1"/>
        <c:majorTickMark val="out"/>
        <c:minorTickMark val="none"/>
        <c:tickLblPos val="nextTo"/>
        <c:crossAx val="62208640"/>
        <c:crossesAt val="1"/>
        <c:crossBetween val="midCat"/>
      </c:valAx>
      <c:spPr>
        <a:noFill/>
      </c:spPr>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35730568437886E-2"/>
          <c:y val="8.5980931600417431E-3"/>
          <c:w val="0.85939243604912086"/>
          <c:h val="0.9469211491635835"/>
        </c:manualLayout>
      </c:layout>
      <c:scatterChart>
        <c:scatterStyle val="smoothMarker"/>
        <c:varyColors val="0"/>
        <c:ser>
          <c:idx val="1"/>
          <c:order val="0"/>
          <c:spPr>
            <a:ln>
              <a:solidFill>
                <a:srgbClr val="FF0000"/>
              </a:solidFill>
            </a:ln>
          </c:spPr>
          <c:marker>
            <c:symbol val="none"/>
          </c:marker>
          <c:yVal>
            <c:numRef>
              <c:f>Nigerie52!$B$1:$B$120</c:f>
              <c:numCache>
                <c:formatCode>General</c:formatCode>
                <c:ptCount val="120"/>
                <c:pt idx="0">
                  <c:v>200</c:v>
                </c:pt>
                <c:pt idx="1">
                  <c:v>100</c:v>
                </c:pt>
                <c:pt idx="2">
                  <c:v>50</c:v>
                </c:pt>
                <c:pt idx="3">
                  <c:v>33.333333333333336</c:v>
                </c:pt>
                <c:pt idx="4">
                  <c:v>25</c:v>
                </c:pt>
                <c:pt idx="5">
                  <c:v>20</c:v>
                </c:pt>
                <c:pt idx="6">
                  <c:v>16.666666666666664</c:v>
                </c:pt>
                <c:pt idx="7">
                  <c:v>14.285714285714285</c:v>
                </c:pt>
                <c:pt idx="8">
                  <c:v>12.499999999999998</c:v>
                </c:pt>
                <c:pt idx="9">
                  <c:v>11.111111111111109</c:v>
                </c:pt>
                <c:pt idx="10">
                  <c:v>9.9999999999999982</c:v>
                </c:pt>
                <c:pt idx="11">
                  <c:v>9.0909090909090899</c:v>
                </c:pt>
                <c:pt idx="12">
                  <c:v>8.3333333333333321</c:v>
                </c:pt>
                <c:pt idx="13">
                  <c:v>7.6923076923076916</c:v>
                </c:pt>
                <c:pt idx="14">
                  <c:v>7.1428571428571423</c:v>
                </c:pt>
                <c:pt idx="15">
                  <c:v>6.6666666666666661</c:v>
                </c:pt>
                <c:pt idx="16">
                  <c:v>6.2499999999999991</c:v>
                </c:pt>
                <c:pt idx="17">
                  <c:v>5.8823529411764701</c:v>
                </c:pt>
                <c:pt idx="18">
                  <c:v>5.5555555555555545</c:v>
                </c:pt>
                <c:pt idx="19">
                  <c:v>5.2631578947368416</c:v>
                </c:pt>
                <c:pt idx="20">
                  <c:v>4.9999999999999991</c:v>
                </c:pt>
                <c:pt idx="21">
                  <c:v>4.761904761904761</c:v>
                </c:pt>
                <c:pt idx="22">
                  <c:v>4.545454545454545</c:v>
                </c:pt>
                <c:pt idx="23">
                  <c:v>4.3478260869565215</c:v>
                </c:pt>
                <c:pt idx="24">
                  <c:v>4.166666666666667</c:v>
                </c:pt>
                <c:pt idx="25">
                  <c:v>4.0000000000000009</c:v>
                </c:pt>
                <c:pt idx="26">
                  <c:v>3.8461538461538471</c:v>
                </c:pt>
                <c:pt idx="27">
                  <c:v>3.7037037037037051</c:v>
                </c:pt>
                <c:pt idx="28">
                  <c:v>3.571428571428573</c:v>
                </c:pt>
                <c:pt idx="29">
                  <c:v>3.4482758620689671</c:v>
                </c:pt>
                <c:pt idx="30">
                  <c:v>3.3333333333333348</c:v>
                </c:pt>
                <c:pt idx="31">
                  <c:v>3.2258064516129048</c:v>
                </c:pt>
                <c:pt idx="32">
                  <c:v>3.1250000000000018</c:v>
                </c:pt>
                <c:pt idx="33">
                  <c:v>3.0303030303030321</c:v>
                </c:pt>
                <c:pt idx="34">
                  <c:v>2.9411764705882373</c:v>
                </c:pt>
                <c:pt idx="35">
                  <c:v>2.857142857142859</c:v>
                </c:pt>
                <c:pt idx="36">
                  <c:v>2.7777777777777799</c:v>
                </c:pt>
                <c:pt idx="37">
                  <c:v>2.7027027027027049</c:v>
                </c:pt>
                <c:pt idx="38">
                  <c:v>2.631578947368423</c:v>
                </c:pt>
                <c:pt idx="39">
                  <c:v>2.5641025641025661</c:v>
                </c:pt>
                <c:pt idx="40">
                  <c:v>2.5000000000000022</c:v>
                </c:pt>
                <c:pt idx="41">
                  <c:v>2.4390243902439046</c:v>
                </c:pt>
                <c:pt idx="42">
                  <c:v>2.3809523809523832</c:v>
                </c:pt>
                <c:pt idx="43">
                  <c:v>2.3255813953488391</c:v>
                </c:pt>
                <c:pt idx="44">
                  <c:v>2.2727272727272747</c:v>
                </c:pt>
                <c:pt idx="45">
                  <c:v>2.2222222222222237</c:v>
                </c:pt>
                <c:pt idx="46">
                  <c:v>2.1739130434782621</c:v>
                </c:pt>
                <c:pt idx="47">
                  <c:v>2.1276595744680864</c:v>
                </c:pt>
                <c:pt idx="48">
                  <c:v>2.0833333333333344</c:v>
                </c:pt>
                <c:pt idx="49">
                  <c:v>2.0408163265306132</c:v>
                </c:pt>
                <c:pt idx="50">
                  <c:v>2.0000000000000009</c:v>
                </c:pt>
                <c:pt idx="51">
                  <c:v>1.9607843137254908</c:v>
                </c:pt>
                <c:pt idx="52">
                  <c:v>1.9230769230769236</c:v>
                </c:pt>
                <c:pt idx="53">
                  <c:v>1.8867924528301891</c:v>
                </c:pt>
                <c:pt idx="54">
                  <c:v>1.8518518518518521</c:v>
                </c:pt>
                <c:pt idx="55">
                  <c:v>1.8181818181818183</c:v>
                </c:pt>
                <c:pt idx="56">
                  <c:v>1.7857142857142858</c:v>
                </c:pt>
                <c:pt idx="57">
                  <c:v>1.7543859649122806</c:v>
                </c:pt>
                <c:pt idx="58">
                  <c:v>1.7241379310344827</c:v>
                </c:pt>
                <c:pt idx="59">
                  <c:v>1.6949152542372881</c:v>
                </c:pt>
                <c:pt idx="60">
                  <c:v>1.6666666666666665</c:v>
                </c:pt>
                <c:pt idx="61">
                  <c:v>1.6393442622950818</c:v>
                </c:pt>
                <c:pt idx="62">
                  <c:v>1.6129032258064513</c:v>
                </c:pt>
                <c:pt idx="63">
                  <c:v>1.587301587301587</c:v>
                </c:pt>
                <c:pt idx="64">
                  <c:v>1.5624999999999996</c:v>
                </c:pt>
                <c:pt idx="65">
                  <c:v>1.5384615384615379</c:v>
                </c:pt>
                <c:pt idx="66">
                  <c:v>1.5151515151515147</c:v>
                </c:pt>
                <c:pt idx="67">
                  <c:v>1.4925373134328352</c:v>
                </c:pt>
                <c:pt idx="68">
                  <c:v>1.4705882352941171</c:v>
                </c:pt>
                <c:pt idx="69">
                  <c:v>1.4492753623188399</c:v>
                </c:pt>
                <c:pt idx="70">
                  <c:v>1.4285714285714279</c:v>
                </c:pt>
                <c:pt idx="71">
                  <c:v>1.4084507042253513</c:v>
                </c:pt>
                <c:pt idx="72">
                  <c:v>1.3888888888888882</c:v>
                </c:pt>
                <c:pt idx="73">
                  <c:v>1.3698630136986294</c:v>
                </c:pt>
                <c:pt idx="74">
                  <c:v>1.3513513513513506</c:v>
                </c:pt>
                <c:pt idx="75">
                  <c:v>1.3333333333333326</c:v>
                </c:pt>
                <c:pt idx="76">
                  <c:v>1.3157894736842097</c:v>
                </c:pt>
                <c:pt idx="77">
                  <c:v>1.2987012987012978</c:v>
                </c:pt>
                <c:pt idx="78">
                  <c:v>1.2820512820512813</c:v>
                </c:pt>
                <c:pt idx="79">
                  <c:v>1.2658227848101258</c:v>
                </c:pt>
                <c:pt idx="80">
                  <c:v>1.2499999999999991</c:v>
                </c:pt>
                <c:pt idx="81">
                  <c:v>1.2345679012345669</c:v>
                </c:pt>
                <c:pt idx="82">
                  <c:v>1.2195121951219503</c:v>
                </c:pt>
                <c:pt idx="83">
                  <c:v>1.2048192771084327</c:v>
                </c:pt>
                <c:pt idx="84">
                  <c:v>1.1904761904761896</c:v>
                </c:pt>
                <c:pt idx="85">
                  <c:v>1.1764705882352933</c:v>
                </c:pt>
                <c:pt idx="86">
                  <c:v>1.1627906976744178</c:v>
                </c:pt>
                <c:pt idx="87">
                  <c:v>1.1494252873563211</c:v>
                </c:pt>
                <c:pt idx="88">
                  <c:v>1.1363636363636358</c:v>
                </c:pt>
                <c:pt idx="89">
                  <c:v>1.1235955056179772</c:v>
                </c:pt>
                <c:pt idx="90">
                  <c:v>1.1111111111111107</c:v>
                </c:pt>
                <c:pt idx="91">
                  <c:v>1.0989010989010985</c:v>
                </c:pt>
                <c:pt idx="92">
                  <c:v>1.0869565217391302</c:v>
                </c:pt>
                <c:pt idx="93">
                  <c:v>1.075268817204301</c:v>
                </c:pt>
                <c:pt idx="94">
                  <c:v>1.0638297872340425</c:v>
                </c:pt>
                <c:pt idx="95">
                  <c:v>1.0526315789473684</c:v>
                </c:pt>
                <c:pt idx="96">
                  <c:v>1.0416666666666667</c:v>
                </c:pt>
                <c:pt idx="97">
                  <c:v>1.0309278350515465</c:v>
                </c:pt>
                <c:pt idx="98">
                  <c:v>1.0204081632653064</c:v>
                </c:pt>
                <c:pt idx="99">
                  <c:v>1.0101010101010104</c:v>
                </c:pt>
                <c:pt idx="100">
                  <c:v>1.0000000000000004</c:v>
                </c:pt>
                <c:pt idx="101">
                  <c:v>0.99009900990099053</c:v>
                </c:pt>
                <c:pt idx="102">
                  <c:v>0.98039215686274561</c:v>
                </c:pt>
                <c:pt idx="103">
                  <c:v>0.97087378640776756</c:v>
                </c:pt>
                <c:pt idx="104">
                  <c:v>0.96153846153846212</c:v>
                </c:pt>
                <c:pt idx="105">
                  <c:v>0.95238095238095299</c:v>
                </c:pt>
                <c:pt idx="106">
                  <c:v>0.94339622641509502</c:v>
                </c:pt>
                <c:pt idx="107">
                  <c:v>0.93457943925233722</c:v>
                </c:pt>
                <c:pt idx="108">
                  <c:v>0.92592592592592671</c:v>
                </c:pt>
                <c:pt idx="109">
                  <c:v>0.91743119266055129</c:v>
                </c:pt>
                <c:pt idx="110">
                  <c:v>0.90909090909090995</c:v>
                </c:pt>
                <c:pt idx="111">
                  <c:v>0.9009009009009018</c:v>
                </c:pt>
                <c:pt idx="112">
                  <c:v>0.89285714285714379</c:v>
                </c:pt>
                <c:pt idx="113">
                  <c:v>0.88495575221239031</c:v>
                </c:pt>
                <c:pt idx="114">
                  <c:v>0.8771929824561413</c:v>
                </c:pt>
                <c:pt idx="115">
                  <c:v>0.86956521739130543</c:v>
                </c:pt>
                <c:pt idx="116">
                  <c:v>0.86206896551724244</c:v>
                </c:pt>
                <c:pt idx="117">
                  <c:v>0.85470085470085577</c:v>
                </c:pt>
                <c:pt idx="118">
                  <c:v>0.84745762711864514</c:v>
                </c:pt>
                <c:pt idx="119">
                  <c:v>0.84033613445378263</c:v>
                </c:pt>
              </c:numCache>
            </c:numRef>
          </c:yVal>
          <c:smooth val="1"/>
        </c:ser>
        <c:ser>
          <c:idx val="2"/>
          <c:order val="1"/>
          <c:marker>
            <c:symbol val="none"/>
          </c:marker>
          <c:yVal>
            <c:numRef>
              <c:f>Nigerie52!$C$1:$C$120</c:f>
              <c:numCache>
                <c:formatCode>General</c:formatCode>
                <c:ptCount val="120"/>
                <c:pt idx="0">
                  <c:v>3.3250825926451424</c:v>
                </c:pt>
                <c:pt idx="1">
                  <c:v>3.285370952036637</c:v>
                </c:pt>
                <c:pt idx="2">
                  <c:v>3.2461335896921679</c:v>
                </c:pt>
                <c:pt idx="3">
                  <c:v>3.2073648412808682</c:v>
                </c:pt>
                <c:pt idx="4">
                  <c:v>3.1690591101212768</c:v>
                </c:pt>
                <c:pt idx="5">
                  <c:v>3.1312108663734022</c:v>
                </c:pt>
                <c:pt idx="6">
                  <c:v>3.0938146462404315</c:v>
                </c:pt>
                <c:pt idx="7">
                  <c:v>3.0568650511799684</c:v>
                </c:pt>
                <c:pt idx="8">
                  <c:v>3.020356747124703</c:v>
                </c:pt>
                <c:pt idx="9">
                  <c:v>2.9842844637123762</c:v>
                </c:pt>
                <c:pt idx="10">
                  <c:v>2.9486429935249494</c:v>
                </c:pt>
                <c:pt idx="11">
                  <c:v>2.9134271913368601</c:v>
                </c:pt>
                <c:pt idx="12">
                  <c:v>2.8786319733722507</c:v>
                </c:pt>
                <c:pt idx="13">
                  <c:v>2.844252316571072</c:v>
                </c:pt>
                <c:pt idx="14">
                  <c:v>2.8102832578639543</c:v>
                </c:pt>
                <c:pt idx="15">
                  <c:v>2.7767198934557293</c:v>
                </c:pt>
                <c:pt idx="16">
                  <c:v>2.7435573781175218</c:v>
                </c:pt>
                <c:pt idx="17">
                  <c:v>2.7107909244872843</c:v>
                </c:pt>
                <c:pt idx="18">
                  <c:v>2.678415802378693</c:v>
                </c:pt>
                <c:pt idx="19">
                  <c:v>2.6464273380982943</c:v>
                </c:pt>
                <c:pt idx="20">
                  <c:v>2.6148209137708074</c:v>
                </c:pt>
                <c:pt idx="21">
                  <c:v>2.583591966672484</c:v>
                </c:pt>
                <c:pt idx="22">
                  <c:v>2.552735988572433</c:v>
                </c:pt>
                <c:pt idx="23">
                  <c:v>2.5222485250818067</c:v>
                </c:pt>
                <c:pt idx="24">
                  <c:v>2.4921251750107634</c:v>
                </c:pt>
                <c:pt idx="25">
                  <c:v>2.4623615897331095</c:v>
                </c:pt>
                <c:pt idx="26">
                  <c:v>2.4329534725585282</c:v>
                </c:pt>
                <c:pt idx="27">
                  <c:v>2.4038965781123065</c:v>
                </c:pt>
                <c:pt idx="28">
                  <c:v>2.3751867117224701</c:v>
                </c:pt>
                <c:pt idx="29">
                  <c:v>2.3468197288142392</c:v>
                </c:pt>
                <c:pt idx="30">
                  <c:v>2.3187915343117131</c:v>
                </c:pt>
                <c:pt idx="31">
                  <c:v>2.291098082046704</c:v>
                </c:pt>
                <c:pt idx="32">
                  <c:v>2.2637353741746278</c:v>
                </c:pt>
                <c:pt idx="33">
                  <c:v>2.2366994605973742</c:v>
                </c:pt>
                <c:pt idx="34">
                  <c:v>2.2099864383930683</c:v>
                </c:pt>
                <c:pt idx="35">
                  <c:v>2.1835924512526406</c:v>
                </c:pt>
                <c:pt idx="36">
                  <c:v>2.1575136889231286</c:v>
                </c:pt>
                <c:pt idx="37">
                  <c:v>2.1317463866576265</c:v>
                </c:pt>
                <c:pt idx="38">
                  <c:v>2.1062868246718045</c:v>
                </c:pt>
                <c:pt idx="39">
                  <c:v>2.0811313276069159</c:v>
                </c:pt>
                <c:pt idx="40">
                  <c:v>2.0562762639992229</c:v>
                </c:pt>
                <c:pt idx="41">
                  <c:v>2.0317180457557544</c:v>
                </c:pt>
                <c:pt idx="42">
                  <c:v>2.0074531276363272</c:v>
                </c:pt>
                <c:pt idx="43">
                  <c:v>1.9834780067417519</c:v>
                </c:pt>
                <c:pt idx="44">
                  <c:v>1.9597892220081543</c:v>
                </c:pt>
                <c:pt idx="45">
                  <c:v>1.9363833537073314</c:v>
                </c:pt>
                <c:pt idx="46">
                  <c:v>1.9132570229530792</c:v>
                </c:pt>
                <c:pt idx="47">
                  <c:v>1.8904068912134131</c:v>
                </c:pt>
                <c:pt idx="48">
                  <c:v>1.8678296598286162</c:v>
                </c:pt>
                <c:pt idx="49">
                  <c:v>1.8455220695350427</c:v>
                </c:pt>
                <c:pt idx="50">
                  <c:v>1.8234808999946075</c:v>
                </c:pt>
                <c:pt idx="51">
                  <c:v>1.8017029693298974</c:v>
                </c:pt>
                <c:pt idx="52">
                  <c:v>1.7801851336648324</c:v>
                </c:pt>
                <c:pt idx="53">
                  <c:v>1.7589242866708141</c:v>
                </c:pt>
                <c:pt idx="54">
                  <c:v>1.7379173591182937</c:v>
                </c:pt>
                <c:pt idx="55">
                  <c:v>1.7171613184336962</c:v>
                </c:pt>
                <c:pt idx="56">
                  <c:v>1.696653168261637</c:v>
                </c:pt>
                <c:pt idx="57">
                  <c:v>1.6763899480323647</c:v>
                </c:pt>
                <c:pt idx="58">
                  <c:v>1.6563687325343719</c:v>
                </c:pt>
                <c:pt idx="59">
                  <c:v>1.6365866314921105</c:v>
                </c:pt>
                <c:pt idx="60">
                  <c:v>1.6170407891487484</c:v>
                </c:pt>
                <c:pt idx="61">
                  <c:v>1.5977283838539116</c:v>
                </c:pt>
                <c:pt idx="62">
                  <c:v>1.5786466276563487</c:v>
                </c:pt>
                <c:pt idx="63">
                  <c:v>1.5597927659014601</c:v>
                </c:pt>
                <c:pt idx="64">
                  <c:v>1.5411640768336345</c:v>
                </c:pt>
                <c:pt idx="65">
                  <c:v>1.5227578712033347</c:v>
                </c:pt>
                <c:pt idx="66">
                  <c:v>1.5045714918788757</c:v>
                </c:pt>
                <c:pt idx="67">
                  <c:v>1.4866023134628394</c:v>
                </c:pt>
                <c:pt idx="68">
                  <c:v>1.4688477419130705</c:v>
                </c:pt>
                <c:pt idx="69">
                  <c:v>1.451305214168199</c:v>
                </c:pt>
                <c:pt idx="70">
                  <c:v>1.433972197777635</c:v>
                </c:pt>
                <c:pt idx="71">
                  <c:v>1.4168461905359822</c:v>
                </c:pt>
                <c:pt idx="72">
                  <c:v>1.3999247201218183</c:v>
                </c:pt>
                <c:pt idx="73">
                  <c:v>1.3832053437407898</c:v>
                </c:pt>
                <c:pt idx="74">
                  <c:v>1.3666856477729667</c:v>
                </c:pt>
                <c:pt idx="75">
                  <c:v>1.3503632474244125</c:v>
                </c:pt>
                <c:pt idx="76">
                  <c:v>1.3342357863829128</c:v>
                </c:pt>
                <c:pt idx="77">
                  <c:v>1.3183009364778178</c:v>
                </c:pt>
                <c:pt idx="78">
                  <c:v>1.302556397343944</c:v>
                </c:pt>
                <c:pt idx="79">
                  <c:v>1.2869998960894946</c:v>
                </c:pt>
                <c:pt idx="80">
                  <c:v>1.2716291869679408</c:v>
                </c:pt>
                <c:pt idx="81">
                  <c:v>1.2564420510538266</c:v>
                </c:pt>
                <c:pt idx="82">
                  <c:v>1.2414362959224419</c:v>
                </c:pt>
                <c:pt idx="83">
                  <c:v>1.2266097553333226</c:v>
                </c:pt>
                <c:pt idx="84">
                  <c:v>1.2119602889175325</c:v>
                </c:pt>
                <c:pt idx="85">
                  <c:v>1.1974857818686755</c:v>
                </c:pt>
                <c:pt idx="86">
                  <c:v>1.1831841446376035</c:v>
                </c:pt>
                <c:pt idx="87">
                  <c:v>1.1690533126307654</c:v>
                </c:pt>
                <c:pt idx="88">
                  <c:v>1.1550912459121627</c:v>
                </c:pt>
                <c:pt idx="89">
                  <c:v>1.1412959289088627</c:v>
                </c:pt>
                <c:pt idx="90">
                  <c:v>1.1276653701200285</c:v>
                </c:pt>
                <c:pt idx="91">
                  <c:v>1.1141976018294251</c:v>
                </c:pt>
                <c:pt idx="92">
                  <c:v>1.1008906798213585</c:v>
                </c:pt>
                <c:pt idx="93">
                  <c:v>1.0877426831000079</c:v>
                </c:pt>
                <c:pt idx="94">
                  <c:v>1.0747517136121083</c:v>
                </c:pt>
                <c:pt idx="95">
                  <c:v>1.061915895972948</c:v>
                </c:pt>
                <c:pt idx="96">
                  <c:v>1.0492333771956357</c:v>
                </c:pt>
                <c:pt idx="97">
                  <c:v>1.0367023264236022</c:v>
                </c:pt>
                <c:pt idx="98">
                  <c:v>1.0243209346662969</c:v>
                </c:pt>
                <c:pt idx="99">
                  <c:v>1.0120874145380414</c:v>
                </c:pt>
                <c:pt idx="100">
                  <c:v>1.0000000000000004</c:v>
                </c:pt>
                <c:pt idx="101">
                  <c:v>0.98805694610523565</c:v>
                </c:pt>
                <c:pt idx="102">
                  <c:v>0.97625652874680402</c:v>
                </c:pt>
                <c:pt idx="103">
                  <c:v>0.96459704440886496</c:v>
                </c:pt>
                <c:pt idx="104">
                  <c:v>0.95307680992075905</c:v>
                </c:pt>
                <c:pt idx="105">
                  <c:v>0.94169416221402491</c:v>
                </c:pt>
                <c:pt idx="106">
                  <c:v>0.93044745808231732</c:v>
                </c:pt>
                <c:pt idx="107">
                  <c:v>0.91933507394419334</c:v>
                </c:pt>
                <c:pt idx="108">
                  <c:v>0.90835540560873018</c:v>
                </c:pt>
                <c:pt idx="109">
                  <c:v>0.89750686804394419</c:v>
                </c:pt>
                <c:pt idx="110">
                  <c:v>0.88678789514797385</c:v>
                </c:pt>
                <c:pt idx="111">
                  <c:v>0.87619693952299649</c:v>
                </c:pt>
                <c:pt idx="112">
                  <c:v>0.86573247225184535</c:v>
                </c:pt>
                <c:pt idx="113">
                  <c:v>0.85539298267729358</c:v>
                </c:pt>
                <c:pt idx="114">
                  <c:v>0.84517697818397508</c:v>
                </c:pt>
                <c:pt idx="115">
                  <c:v>0.83508298398290937</c:v>
                </c:pt>
                <c:pt idx="116">
                  <c:v>0.82510954289860039</c:v>
                </c:pt>
                <c:pt idx="117">
                  <c:v>0.81525521515867772</c:v>
                </c:pt>
                <c:pt idx="118">
                  <c:v>0.80551857818604955</c:v>
                </c:pt>
                <c:pt idx="119">
                  <c:v>0.79589822639353924</c:v>
                </c:pt>
              </c:numCache>
            </c:numRef>
          </c:yVal>
          <c:smooth val="1"/>
        </c:ser>
        <c:ser>
          <c:idx val="0"/>
          <c:order val="2"/>
          <c:marker>
            <c:symbol val="none"/>
          </c:marker>
          <c:yVal>
            <c:numRef>
              <c:f>Nigerie52!$D$1:$D$120</c:f>
              <c:numCache>
                <c:formatCode>General</c:formatCode>
                <c:ptCount val="120"/>
                <c:pt idx="0">
                  <c:v>2.4474</c:v>
                </c:pt>
                <c:pt idx="1">
                  <c:v>2.4328555484633969</c:v>
                </c:pt>
                <c:pt idx="2">
                  <c:v>2.4183110969267942</c:v>
                </c:pt>
                <c:pt idx="3">
                  <c:v>2.4037666453901911</c:v>
                </c:pt>
                <c:pt idx="4">
                  <c:v>2.3892221938535885</c:v>
                </c:pt>
                <c:pt idx="5">
                  <c:v>2.3746777423169854</c:v>
                </c:pt>
                <c:pt idx="6">
                  <c:v>2.3601332907803827</c:v>
                </c:pt>
                <c:pt idx="7">
                  <c:v>2.3455888392437796</c:v>
                </c:pt>
                <c:pt idx="8">
                  <c:v>2.3310443877071769</c:v>
                </c:pt>
                <c:pt idx="9">
                  <c:v>2.3164999361705738</c:v>
                </c:pt>
                <c:pt idx="10">
                  <c:v>2.3019554846339711</c:v>
                </c:pt>
                <c:pt idx="11">
                  <c:v>2.287411033097368</c:v>
                </c:pt>
                <c:pt idx="12">
                  <c:v>2.2728665815607654</c:v>
                </c:pt>
                <c:pt idx="13">
                  <c:v>2.2583221300241623</c:v>
                </c:pt>
                <c:pt idx="14">
                  <c:v>2.2437776784875596</c:v>
                </c:pt>
                <c:pt idx="15">
                  <c:v>2.2292332269509565</c:v>
                </c:pt>
                <c:pt idx="16">
                  <c:v>2.2146887754143538</c:v>
                </c:pt>
                <c:pt idx="17">
                  <c:v>2.2001443238777507</c:v>
                </c:pt>
                <c:pt idx="18">
                  <c:v>2.1855998723411481</c:v>
                </c:pt>
                <c:pt idx="19">
                  <c:v>2.1710554208045449</c:v>
                </c:pt>
                <c:pt idx="20">
                  <c:v>2.1565109692679423</c:v>
                </c:pt>
                <c:pt idx="21">
                  <c:v>2.1419665177313392</c:v>
                </c:pt>
                <c:pt idx="22">
                  <c:v>2.1274220661947365</c:v>
                </c:pt>
                <c:pt idx="23">
                  <c:v>2.1128776146581334</c:v>
                </c:pt>
                <c:pt idx="24">
                  <c:v>2.0983331631215307</c:v>
                </c:pt>
                <c:pt idx="25">
                  <c:v>2.0837887115849281</c:v>
                </c:pt>
                <c:pt idx="26">
                  <c:v>2.069244260048325</c:v>
                </c:pt>
                <c:pt idx="27">
                  <c:v>2.0546998085117223</c:v>
                </c:pt>
                <c:pt idx="28">
                  <c:v>2.0401553569751192</c:v>
                </c:pt>
                <c:pt idx="29">
                  <c:v>2.0256109054385165</c:v>
                </c:pt>
                <c:pt idx="30">
                  <c:v>2.0110664539019134</c:v>
                </c:pt>
                <c:pt idx="31">
                  <c:v>1.9965220023653107</c:v>
                </c:pt>
                <c:pt idx="32">
                  <c:v>1.9819775508287079</c:v>
                </c:pt>
                <c:pt idx="33">
                  <c:v>1.967433099292105</c:v>
                </c:pt>
                <c:pt idx="34">
                  <c:v>1.9528886477555021</c:v>
                </c:pt>
                <c:pt idx="35">
                  <c:v>1.9383441962188992</c:v>
                </c:pt>
                <c:pt idx="36">
                  <c:v>1.9237997446822963</c:v>
                </c:pt>
                <c:pt idx="37">
                  <c:v>1.9092552931456934</c:v>
                </c:pt>
                <c:pt idx="38">
                  <c:v>1.8947108416090908</c:v>
                </c:pt>
                <c:pt idx="39">
                  <c:v>1.8801663900724876</c:v>
                </c:pt>
                <c:pt idx="40">
                  <c:v>1.865621938535885</c:v>
                </c:pt>
                <c:pt idx="41">
                  <c:v>1.8510774869992821</c:v>
                </c:pt>
                <c:pt idx="42">
                  <c:v>1.8365330354626792</c:v>
                </c:pt>
                <c:pt idx="43">
                  <c:v>1.8219885839260761</c:v>
                </c:pt>
                <c:pt idx="44">
                  <c:v>1.8074441323894734</c:v>
                </c:pt>
                <c:pt idx="45">
                  <c:v>1.7928996808528703</c:v>
                </c:pt>
                <c:pt idx="46">
                  <c:v>1.7783552293162674</c:v>
                </c:pt>
                <c:pt idx="47">
                  <c:v>1.7638107777796646</c:v>
                </c:pt>
                <c:pt idx="48">
                  <c:v>1.7492663262430617</c:v>
                </c:pt>
                <c:pt idx="49">
                  <c:v>1.7347218747064588</c:v>
                </c:pt>
                <c:pt idx="50">
                  <c:v>1.7201774231698557</c:v>
                </c:pt>
                <c:pt idx="51">
                  <c:v>1.7056329716332528</c:v>
                </c:pt>
                <c:pt idx="52">
                  <c:v>1.6910885200966499</c:v>
                </c:pt>
                <c:pt idx="53">
                  <c:v>1.676544068560047</c:v>
                </c:pt>
                <c:pt idx="54">
                  <c:v>1.6619996170234441</c:v>
                </c:pt>
                <c:pt idx="55">
                  <c:v>1.647455165486841</c:v>
                </c:pt>
                <c:pt idx="56">
                  <c:v>1.6329107139502383</c:v>
                </c:pt>
                <c:pt idx="57">
                  <c:v>1.6183662624136352</c:v>
                </c:pt>
                <c:pt idx="58">
                  <c:v>1.6038218108770324</c:v>
                </c:pt>
                <c:pt idx="59">
                  <c:v>1.5892773593404295</c:v>
                </c:pt>
                <c:pt idx="60">
                  <c:v>1.5747329078038264</c:v>
                </c:pt>
                <c:pt idx="61">
                  <c:v>1.5601884562672237</c:v>
                </c:pt>
                <c:pt idx="62">
                  <c:v>1.5456440047306206</c:v>
                </c:pt>
                <c:pt idx="63">
                  <c:v>1.5310995531940177</c:v>
                </c:pt>
                <c:pt idx="64">
                  <c:v>1.5165551016574148</c:v>
                </c:pt>
                <c:pt idx="65">
                  <c:v>1.5020106501208117</c:v>
                </c:pt>
                <c:pt idx="66">
                  <c:v>1.487466198584209</c:v>
                </c:pt>
                <c:pt idx="67">
                  <c:v>1.4729217470476059</c:v>
                </c:pt>
                <c:pt idx="68">
                  <c:v>1.458377295511003</c:v>
                </c:pt>
                <c:pt idx="69">
                  <c:v>1.4438328439744001</c:v>
                </c:pt>
                <c:pt idx="70">
                  <c:v>1.4292883924377973</c:v>
                </c:pt>
                <c:pt idx="71">
                  <c:v>1.4147439409011944</c:v>
                </c:pt>
                <c:pt idx="72">
                  <c:v>1.4001994893645913</c:v>
                </c:pt>
                <c:pt idx="73">
                  <c:v>1.3856550378279884</c:v>
                </c:pt>
                <c:pt idx="74">
                  <c:v>1.3711105862913855</c:v>
                </c:pt>
                <c:pt idx="75">
                  <c:v>1.3565661347547826</c:v>
                </c:pt>
                <c:pt idx="76">
                  <c:v>1.3420216832181797</c:v>
                </c:pt>
                <c:pt idx="77">
                  <c:v>1.3274772316815766</c:v>
                </c:pt>
                <c:pt idx="78">
                  <c:v>1.3129327801449737</c:v>
                </c:pt>
                <c:pt idx="79">
                  <c:v>1.2983883286083708</c:v>
                </c:pt>
                <c:pt idx="80">
                  <c:v>1.2838438770717679</c:v>
                </c:pt>
                <c:pt idx="81">
                  <c:v>1.2692994255351651</c:v>
                </c:pt>
                <c:pt idx="82">
                  <c:v>1.2547549739985622</c:v>
                </c:pt>
                <c:pt idx="83">
                  <c:v>1.2402105224619591</c:v>
                </c:pt>
                <c:pt idx="84">
                  <c:v>1.2256660709253562</c:v>
                </c:pt>
                <c:pt idx="85">
                  <c:v>1.2111216193887535</c:v>
                </c:pt>
                <c:pt idx="86">
                  <c:v>1.1965771678521506</c:v>
                </c:pt>
                <c:pt idx="87">
                  <c:v>1.1820327163155477</c:v>
                </c:pt>
                <c:pt idx="88">
                  <c:v>1.1674882647789451</c:v>
                </c:pt>
                <c:pt idx="89">
                  <c:v>1.1529438132423422</c:v>
                </c:pt>
                <c:pt idx="90">
                  <c:v>1.1383993617057395</c:v>
                </c:pt>
                <c:pt idx="91">
                  <c:v>1.1238549101691366</c:v>
                </c:pt>
                <c:pt idx="92">
                  <c:v>1.1093104586325337</c:v>
                </c:pt>
                <c:pt idx="93">
                  <c:v>1.0947660070959311</c:v>
                </c:pt>
                <c:pt idx="94">
                  <c:v>1.0802215555593282</c:v>
                </c:pt>
                <c:pt idx="95">
                  <c:v>1.0656771040227255</c:v>
                </c:pt>
                <c:pt idx="96">
                  <c:v>1.0511326524861226</c:v>
                </c:pt>
                <c:pt idx="97">
                  <c:v>1.03658820094952</c:v>
                </c:pt>
                <c:pt idx="98">
                  <c:v>1.0220437494129171</c:v>
                </c:pt>
                <c:pt idx="99">
                  <c:v>1.0074992978763142</c:v>
                </c:pt>
                <c:pt idx="100">
                  <c:v>0.99295484633971154</c:v>
                </c:pt>
                <c:pt idx="101">
                  <c:v>0.97841039480310865</c:v>
                </c:pt>
                <c:pt idx="102">
                  <c:v>0.96386594326650599</c:v>
                </c:pt>
                <c:pt idx="103">
                  <c:v>0.9493214917299031</c:v>
                </c:pt>
                <c:pt idx="104">
                  <c:v>0.93477704019330043</c:v>
                </c:pt>
                <c:pt idx="105">
                  <c:v>0.92023258865669755</c:v>
                </c:pt>
                <c:pt idx="106">
                  <c:v>0.90568813712009466</c:v>
                </c:pt>
                <c:pt idx="107">
                  <c:v>0.891143685583492</c:v>
                </c:pt>
                <c:pt idx="108">
                  <c:v>0.87659923404688911</c:v>
                </c:pt>
                <c:pt idx="109">
                  <c:v>0.86205478251028644</c:v>
                </c:pt>
                <c:pt idx="110">
                  <c:v>0.84751033097368356</c:v>
                </c:pt>
                <c:pt idx="111">
                  <c:v>0.83296587943708067</c:v>
                </c:pt>
                <c:pt idx="112">
                  <c:v>0.818421427900478</c:v>
                </c:pt>
                <c:pt idx="113">
                  <c:v>0.80387697636387512</c:v>
                </c:pt>
                <c:pt idx="114">
                  <c:v>0.78933252482727245</c:v>
                </c:pt>
                <c:pt idx="115">
                  <c:v>0.77478807329066957</c:v>
                </c:pt>
                <c:pt idx="116">
                  <c:v>0.7602436217540669</c:v>
                </c:pt>
                <c:pt idx="117">
                  <c:v>0.74569917021746401</c:v>
                </c:pt>
                <c:pt idx="118">
                  <c:v>0.73115471868086113</c:v>
                </c:pt>
                <c:pt idx="119">
                  <c:v>0.71661026714425846</c:v>
                </c:pt>
              </c:numCache>
            </c:numRef>
          </c:yVal>
          <c:smooth val="1"/>
        </c:ser>
        <c:ser>
          <c:idx val="3"/>
          <c:order val="3"/>
          <c:marker>
            <c:symbol val="none"/>
          </c:marker>
          <c:yVal>
            <c:numRef>
              <c:f>Nigerie52!$E$1:$E$120</c:f>
              <c:numCache>
                <c:formatCode>General</c:formatCode>
                <c:ptCount val="120"/>
                <c:pt idx="0">
                  <c:v>2.886241296322571</c:v>
                </c:pt>
                <c:pt idx="1">
                  <c:v>2.867379033952111</c:v>
                </c:pt>
                <c:pt idx="2">
                  <c:v>2.8485167715816511</c:v>
                </c:pt>
                <c:pt idx="3">
                  <c:v>2.8296545092111911</c:v>
                </c:pt>
                <c:pt idx="4">
                  <c:v>2.8107922468407311</c:v>
                </c:pt>
                <c:pt idx="5">
                  <c:v>2.7919299844702712</c:v>
                </c:pt>
                <c:pt idx="6">
                  <c:v>2.7730677220998112</c:v>
                </c:pt>
                <c:pt idx="7">
                  <c:v>2.7542054597293513</c:v>
                </c:pt>
                <c:pt idx="8">
                  <c:v>2.7353431973588913</c:v>
                </c:pt>
                <c:pt idx="9">
                  <c:v>2.7164809349884314</c:v>
                </c:pt>
                <c:pt idx="10">
                  <c:v>2.6976186726179714</c:v>
                </c:pt>
                <c:pt idx="11">
                  <c:v>2.6787564102475114</c:v>
                </c:pt>
                <c:pt idx="12">
                  <c:v>2.6598941478770515</c:v>
                </c:pt>
                <c:pt idx="13">
                  <c:v>2.6410318855065915</c:v>
                </c:pt>
                <c:pt idx="14">
                  <c:v>2.6221696231361316</c:v>
                </c:pt>
                <c:pt idx="15">
                  <c:v>2.6033073607656716</c:v>
                </c:pt>
                <c:pt idx="16">
                  <c:v>2.5844450983952116</c:v>
                </c:pt>
                <c:pt idx="17">
                  <c:v>2.5655828360247517</c:v>
                </c:pt>
                <c:pt idx="18">
                  <c:v>2.5467205736542917</c:v>
                </c:pt>
                <c:pt idx="19">
                  <c:v>2.5278583112838318</c:v>
                </c:pt>
                <c:pt idx="20">
                  <c:v>2.5089960489133718</c:v>
                </c:pt>
                <c:pt idx="21">
                  <c:v>2.4901337865429118</c:v>
                </c:pt>
                <c:pt idx="22">
                  <c:v>2.4712715241724523</c:v>
                </c:pt>
                <c:pt idx="23">
                  <c:v>2.4524092618019924</c:v>
                </c:pt>
                <c:pt idx="24">
                  <c:v>2.4335469994315324</c:v>
                </c:pt>
                <c:pt idx="25">
                  <c:v>2.4146847370610725</c:v>
                </c:pt>
                <c:pt idx="26">
                  <c:v>2.3958224746906125</c:v>
                </c:pt>
                <c:pt idx="27">
                  <c:v>2.3769602123201525</c:v>
                </c:pt>
                <c:pt idx="28">
                  <c:v>2.3580979499496926</c:v>
                </c:pt>
                <c:pt idx="29">
                  <c:v>2.3392356875792331</c:v>
                </c:pt>
                <c:pt idx="30">
                  <c:v>2.3203734252087731</c:v>
                </c:pt>
                <c:pt idx="31">
                  <c:v>2.3015111628383131</c:v>
                </c:pt>
                <c:pt idx="32">
                  <c:v>2.2826489004678532</c:v>
                </c:pt>
                <c:pt idx="33">
                  <c:v>2.2637866380973932</c:v>
                </c:pt>
                <c:pt idx="34">
                  <c:v>2.2449243757269333</c:v>
                </c:pt>
                <c:pt idx="35">
                  <c:v>2.2260621133564733</c:v>
                </c:pt>
                <c:pt idx="36">
                  <c:v>2.2071998509860133</c:v>
                </c:pt>
                <c:pt idx="37">
                  <c:v>2.1883375886155534</c:v>
                </c:pt>
                <c:pt idx="38">
                  <c:v>2.1694753262450934</c:v>
                </c:pt>
                <c:pt idx="39">
                  <c:v>2.1506130638746339</c:v>
                </c:pt>
                <c:pt idx="40">
                  <c:v>2.131750801504174</c:v>
                </c:pt>
                <c:pt idx="41">
                  <c:v>2.112888539133714</c:v>
                </c:pt>
                <c:pt idx="42">
                  <c:v>2.094026276763254</c:v>
                </c:pt>
                <c:pt idx="43">
                  <c:v>2.0751640143927941</c:v>
                </c:pt>
                <c:pt idx="44">
                  <c:v>2.0563017520223341</c:v>
                </c:pt>
                <c:pt idx="45">
                  <c:v>2.0374394896518742</c:v>
                </c:pt>
                <c:pt idx="46">
                  <c:v>2.0185772272814142</c:v>
                </c:pt>
                <c:pt idx="47">
                  <c:v>1.9997149649109542</c:v>
                </c:pt>
                <c:pt idx="48">
                  <c:v>1.9808527025404941</c:v>
                </c:pt>
                <c:pt idx="49">
                  <c:v>1.9619904401700341</c:v>
                </c:pt>
                <c:pt idx="50">
                  <c:v>1.9431281777995741</c:v>
                </c:pt>
                <c:pt idx="51">
                  <c:v>1.924265915429114</c:v>
                </c:pt>
                <c:pt idx="52">
                  <c:v>1.905403653058654</c:v>
                </c:pt>
                <c:pt idx="53">
                  <c:v>1.886541390688194</c:v>
                </c:pt>
                <c:pt idx="54">
                  <c:v>1.8676791283177341</c:v>
                </c:pt>
                <c:pt idx="55">
                  <c:v>1.8488168659472741</c:v>
                </c:pt>
                <c:pt idx="56">
                  <c:v>1.8299546035768142</c:v>
                </c:pt>
                <c:pt idx="57">
                  <c:v>1.8110923412063542</c:v>
                </c:pt>
                <c:pt idx="58">
                  <c:v>1.7922300788358942</c:v>
                </c:pt>
                <c:pt idx="59">
                  <c:v>1.7733678164654341</c:v>
                </c:pt>
                <c:pt idx="60">
                  <c:v>1.7545055540949741</c:v>
                </c:pt>
                <c:pt idx="61">
                  <c:v>1.7356432917245141</c:v>
                </c:pt>
                <c:pt idx="62">
                  <c:v>1.7167810293540542</c:v>
                </c:pt>
                <c:pt idx="63">
                  <c:v>1.6979187669835942</c:v>
                </c:pt>
                <c:pt idx="64">
                  <c:v>1.6790565046131343</c:v>
                </c:pt>
                <c:pt idx="65">
                  <c:v>1.6601942422426741</c:v>
                </c:pt>
                <c:pt idx="66">
                  <c:v>1.6413319798722141</c:v>
                </c:pt>
                <c:pt idx="67">
                  <c:v>1.6224697175017542</c:v>
                </c:pt>
                <c:pt idx="68">
                  <c:v>1.6036074551312942</c:v>
                </c:pt>
                <c:pt idx="69">
                  <c:v>1.5847451927608343</c:v>
                </c:pt>
                <c:pt idx="70">
                  <c:v>1.5658829303903743</c:v>
                </c:pt>
                <c:pt idx="71">
                  <c:v>1.5470206680199143</c:v>
                </c:pt>
                <c:pt idx="72">
                  <c:v>1.5281584056494542</c:v>
                </c:pt>
                <c:pt idx="73">
                  <c:v>1.5092961432789942</c:v>
                </c:pt>
                <c:pt idx="74">
                  <c:v>1.4904338809085342</c:v>
                </c:pt>
                <c:pt idx="75">
                  <c:v>1.4715716185380743</c:v>
                </c:pt>
                <c:pt idx="76">
                  <c:v>1.4527093561676143</c:v>
                </c:pt>
                <c:pt idx="77">
                  <c:v>1.4338470937971544</c:v>
                </c:pt>
                <c:pt idx="78">
                  <c:v>1.4149848314266942</c:v>
                </c:pt>
                <c:pt idx="79">
                  <c:v>1.3961225690562342</c:v>
                </c:pt>
                <c:pt idx="80">
                  <c:v>1.3772603066857743</c:v>
                </c:pt>
                <c:pt idx="81">
                  <c:v>1.3583980443153143</c:v>
                </c:pt>
                <c:pt idx="82">
                  <c:v>1.3395357819448543</c:v>
                </c:pt>
                <c:pt idx="83">
                  <c:v>1.3206735195743944</c:v>
                </c:pt>
                <c:pt idx="84">
                  <c:v>1.3018112572039344</c:v>
                </c:pt>
                <c:pt idx="85">
                  <c:v>1.2829489948334745</c:v>
                </c:pt>
                <c:pt idx="86">
                  <c:v>1.2640867324630147</c:v>
                </c:pt>
                <c:pt idx="87">
                  <c:v>1.2452244700925548</c:v>
                </c:pt>
                <c:pt idx="88">
                  <c:v>1.226362207722095</c:v>
                </c:pt>
                <c:pt idx="89">
                  <c:v>1.2074999453516353</c:v>
                </c:pt>
                <c:pt idx="90">
                  <c:v>1.1886376829811753</c:v>
                </c:pt>
                <c:pt idx="91">
                  <c:v>1.1697754206107156</c:v>
                </c:pt>
                <c:pt idx="92">
                  <c:v>1.1509131582402559</c:v>
                </c:pt>
                <c:pt idx="93">
                  <c:v>1.1320508958697959</c:v>
                </c:pt>
                <c:pt idx="94">
                  <c:v>1.1131886334993362</c:v>
                </c:pt>
                <c:pt idx="95">
                  <c:v>1.0943263711288762</c:v>
                </c:pt>
                <c:pt idx="96">
                  <c:v>1.0754641087584165</c:v>
                </c:pt>
                <c:pt idx="97">
                  <c:v>1.0566018463879567</c:v>
                </c:pt>
                <c:pt idx="98">
                  <c:v>1.0377395840174968</c:v>
                </c:pt>
                <c:pt idx="99">
                  <c:v>1.018877321647037</c:v>
                </c:pt>
                <c:pt idx="100">
                  <c:v>1.0000150592765773</c:v>
                </c:pt>
                <c:pt idx="101">
                  <c:v>0.98115279690611734</c:v>
                </c:pt>
                <c:pt idx="102">
                  <c:v>0.9622905345356576</c:v>
                </c:pt>
                <c:pt idx="103">
                  <c:v>0.94342827216519765</c:v>
                </c:pt>
                <c:pt idx="104">
                  <c:v>0.92456600979473791</c:v>
                </c:pt>
                <c:pt idx="105">
                  <c:v>0.90570374742427817</c:v>
                </c:pt>
                <c:pt idx="106">
                  <c:v>0.88684148505381821</c:v>
                </c:pt>
                <c:pt idx="107">
                  <c:v>0.86797922268335848</c:v>
                </c:pt>
                <c:pt idx="108">
                  <c:v>0.84911696031289852</c:v>
                </c:pt>
                <c:pt idx="109">
                  <c:v>0.830254697942439</c:v>
                </c:pt>
                <c:pt idx="110">
                  <c:v>0.81139243557197904</c:v>
                </c:pt>
                <c:pt idx="111">
                  <c:v>0.79253017320151908</c:v>
                </c:pt>
                <c:pt idx="112">
                  <c:v>0.77366791083105957</c:v>
                </c:pt>
                <c:pt idx="113">
                  <c:v>0.75480564846059961</c:v>
                </c:pt>
                <c:pt idx="114">
                  <c:v>0.73594338609013965</c:v>
                </c:pt>
                <c:pt idx="115">
                  <c:v>0.71708112371968014</c:v>
                </c:pt>
                <c:pt idx="116">
                  <c:v>0.69821886134922018</c:v>
                </c:pt>
                <c:pt idx="117">
                  <c:v>0.67935659897876022</c:v>
                </c:pt>
                <c:pt idx="118">
                  <c:v>0.66049433660830026</c:v>
                </c:pt>
                <c:pt idx="119">
                  <c:v>0.64163207423784074</c:v>
                </c:pt>
              </c:numCache>
            </c:numRef>
          </c:yVal>
          <c:smooth val="1"/>
        </c:ser>
        <c:dLbls>
          <c:showLegendKey val="0"/>
          <c:showVal val="0"/>
          <c:showCatName val="0"/>
          <c:showSerName val="0"/>
          <c:showPercent val="0"/>
          <c:showBubbleSize val="0"/>
        </c:dLbls>
        <c:axId val="40303616"/>
        <c:axId val="70456064"/>
      </c:scatterChart>
      <c:valAx>
        <c:axId val="40303616"/>
        <c:scaling>
          <c:orientation val="minMax"/>
          <c:max val="110"/>
          <c:min val="0"/>
        </c:scaling>
        <c:delete val="0"/>
        <c:axPos val="b"/>
        <c:numFmt formatCode="General" sourceLinked="1"/>
        <c:majorTickMark val="out"/>
        <c:minorTickMark val="none"/>
        <c:tickLblPos val="nextTo"/>
        <c:crossAx val="70456064"/>
        <c:crosses val="autoZero"/>
        <c:crossBetween val="midCat"/>
        <c:majorUnit val="20"/>
      </c:valAx>
      <c:valAx>
        <c:axId val="70456064"/>
        <c:scaling>
          <c:orientation val="minMax"/>
          <c:max val="6.5"/>
        </c:scaling>
        <c:delete val="0"/>
        <c:axPos val="l"/>
        <c:majorGridlines/>
        <c:numFmt formatCode="General" sourceLinked="1"/>
        <c:majorTickMark val="out"/>
        <c:minorTickMark val="none"/>
        <c:tickLblPos val="nextTo"/>
        <c:crossAx val="40303616"/>
        <c:crossesAt val="1"/>
        <c:crossBetween val="midCat"/>
      </c:valAx>
      <c:spPr>
        <a:noFill/>
      </c:spPr>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35730568437886E-2"/>
          <c:y val="8.5980931600417431E-3"/>
          <c:w val="0.85939243604912086"/>
          <c:h val="0.9469211491635835"/>
        </c:manualLayout>
      </c:layout>
      <c:scatterChart>
        <c:scatterStyle val="smoothMarker"/>
        <c:varyColors val="0"/>
        <c:ser>
          <c:idx val="1"/>
          <c:order val="0"/>
          <c:spPr>
            <a:ln>
              <a:solidFill>
                <a:srgbClr val="FF0000"/>
              </a:solidFill>
            </a:ln>
          </c:spPr>
          <c:marker>
            <c:symbol val="none"/>
          </c:marker>
          <c:yVal>
            <c:numRef>
              <c:f>Nigerie52!$B$1:$B$120</c:f>
              <c:numCache>
                <c:formatCode>General</c:formatCode>
                <c:ptCount val="120"/>
                <c:pt idx="0">
                  <c:v>200</c:v>
                </c:pt>
                <c:pt idx="1">
                  <c:v>100</c:v>
                </c:pt>
                <c:pt idx="2">
                  <c:v>50</c:v>
                </c:pt>
                <c:pt idx="3">
                  <c:v>33.333333333333336</c:v>
                </c:pt>
                <c:pt idx="4">
                  <c:v>25</c:v>
                </c:pt>
                <c:pt idx="5">
                  <c:v>20</c:v>
                </c:pt>
                <c:pt idx="6">
                  <c:v>16.666666666666664</c:v>
                </c:pt>
                <c:pt idx="7">
                  <c:v>14.285714285714285</c:v>
                </c:pt>
                <c:pt idx="8">
                  <c:v>12.499999999999998</c:v>
                </c:pt>
                <c:pt idx="9">
                  <c:v>11.111111111111109</c:v>
                </c:pt>
                <c:pt idx="10">
                  <c:v>9.9999999999999982</c:v>
                </c:pt>
                <c:pt idx="11">
                  <c:v>9.0909090909090899</c:v>
                </c:pt>
                <c:pt idx="12">
                  <c:v>8.3333333333333321</c:v>
                </c:pt>
                <c:pt idx="13">
                  <c:v>7.6923076923076916</c:v>
                </c:pt>
                <c:pt idx="14">
                  <c:v>7.1428571428571423</c:v>
                </c:pt>
                <c:pt idx="15">
                  <c:v>6.6666666666666661</c:v>
                </c:pt>
                <c:pt idx="16">
                  <c:v>6.2499999999999991</c:v>
                </c:pt>
                <c:pt idx="17">
                  <c:v>5.8823529411764701</c:v>
                </c:pt>
                <c:pt idx="18">
                  <c:v>5.5555555555555545</c:v>
                </c:pt>
                <c:pt idx="19">
                  <c:v>5.2631578947368416</c:v>
                </c:pt>
                <c:pt idx="20">
                  <c:v>4.9999999999999991</c:v>
                </c:pt>
                <c:pt idx="21">
                  <c:v>4.761904761904761</c:v>
                </c:pt>
                <c:pt idx="22">
                  <c:v>4.545454545454545</c:v>
                </c:pt>
                <c:pt idx="23">
                  <c:v>4.3478260869565215</c:v>
                </c:pt>
                <c:pt idx="24">
                  <c:v>4.166666666666667</c:v>
                </c:pt>
                <c:pt idx="25">
                  <c:v>4.0000000000000009</c:v>
                </c:pt>
                <c:pt idx="26">
                  <c:v>3.8461538461538471</c:v>
                </c:pt>
                <c:pt idx="27">
                  <c:v>3.7037037037037051</c:v>
                </c:pt>
                <c:pt idx="28">
                  <c:v>3.571428571428573</c:v>
                </c:pt>
                <c:pt idx="29">
                  <c:v>3.4482758620689671</c:v>
                </c:pt>
                <c:pt idx="30">
                  <c:v>3.3333333333333348</c:v>
                </c:pt>
                <c:pt idx="31">
                  <c:v>3.2258064516129048</c:v>
                </c:pt>
                <c:pt idx="32">
                  <c:v>3.1250000000000018</c:v>
                </c:pt>
                <c:pt idx="33">
                  <c:v>3.0303030303030321</c:v>
                </c:pt>
                <c:pt idx="34">
                  <c:v>2.9411764705882373</c:v>
                </c:pt>
                <c:pt idx="35">
                  <c:v>2.857142857142859</c:v>
                </c:pt>
                <c:pt idx="36">
                  <c:v>2.7777777777777799</c:v>
                </c:pt>
                <c:pt idx="37">
                  <c:v>2.7027027027027049</c:v>
                </c:pt>
                <c:pt idx="38">
                  <c:v>2.631578947368423</c:v>
                </c:pt>
                <c:pt idx="39">
                  <c:v>2.5641025641025661</c:v>
                </c:pt>
                <c:pt idx="40">
                  <c:v>2.5000000000000022</c:v>
                </c:pt>
                <c:pt idx="41">
                  <c:v>2.4390243902439046</c:v>
                </c:pt>
                <c:pt idx="42">
                  <c:v>2.3809523809523832</c:v>
                </c:pt>
                <c:pt idx="43">
                  <c:v>2.3255813953488391</c:v>
                </c:pt>
                <c:pt idx="44">
                  <c:v>2.2727272727272747</c:v>
                </c:pt>
                <c:pt idx="45">
                  <c:v>2.2222222222222237</c:v>
                </c:pt>
                <c:pt idx="46">
                  <c:v>2.1739130434782621</c:v>
                </c:pt>
                <c:pt idx="47">
                  <c:v>2.1276595744680864</c:v>
                </c:pt>
                <c:pt idx="48">
                  <c:v>2.0833333333333344</c:v>
                </c:pt>
                <c:pt idx="49">
                  <c:v>2.0408163265306132</c:v>
                </c:pt>
                <c:pt idx="50">
                  <c:v>2.0000000000000009</c:v>
                </c:pt>
                <c:pt idx="51">
                  <c:v>1.9607843137254908</c:v>
                </c:pt>
                <c:pt idx="52">
                  <c:v>1.9230769230769236</c:v>
                </c:pt>
                <c:pt idx="53">
                  <c:v>1.8867924528301891</c:v>
                </c:pt>
                <c:pt idx="54">
                  <c:v>1.8518518518518521</c:v>
                </c:pt>
                <c:pt idx="55">
                  <c:v>1.8181818181818183</c:v>
                </c:pt>
                <c:pt idx="56">
                  <c:v>1.7857142857142858</c:v>
                </c:pt>
                <c:pt idx="57">
                  <c:v>1.7543859649122806</c:v>
                </c:pt>
                <c:pt idx="58">
                  <c:v>1.7241379310344827</c:v>
                </c:pt>
                <c:pt idx="59">
                  <c:v>1.6949152542372881</c:v>
                </c:pt>
                <c:pt idx="60">
                  <c:v>1.6666666666666665</c:v>
                </c:pt>
                <c:pt idx="61">
                  <c:v>1.6393442622950818</c:v>
                </c:pt>
                <c:pt idx="62">
                  <c:v>1.6129032258064513</c:v>
                </c:pt>
                <c:pt idx="63">
                  <c:v>1.587301587301587</c:v>
                </c:pt>
                <c:pt idx="64">
                  <c:v>1.5624999999999996</c:v>
                </c:pt>
                <c:pt idx="65">
                  <c:v>1.5384615384615379</c:v>
                </c:pt>
                <c:pt idx="66">
                  <c:v>1.5151515151515147</c:v>
                </c:pt>
                <c:pt idx="67">
                  <c:v>1.4925373134328352</c:v>
                </c:pt>
                <c:pt idx="68">
                  <c:v>1.4705882352941171</c:v>
                </c:pt>
                <c:pt idx="69">
                  <c:v>1.4492753623188399</c:v>
                </c:pt>
                <c:pt idx="70">
                  <c:v>1.4285714285714279</c:v>
                </c:pt>
                <c:pt idx="71">
                  <c:v>1.4084507042253513</c:v>
                </c:pt>
                <c:pt idx="72">
                  <c:v>1.3888888888888882</c:v>
                </c:pt>
                <c:pt idx="73">
                  <c:v>1.3698630136986294</c:v>
                </c:pt>
                <c:pt idx="74">
                  <c:v>1.3513513513513506</c:v>
                </c:pt>
                <c:pt idx="75">
                  <c:v>1.3333333333333326</c:v>
                </c:pt>
                <c:pt idx="76">
                  <c:v>1.3157894736842097</c:v>
                </c:pt>
                <c:pt idx="77">
                  <c:v>1.2987012987012978</c:v>
                </c:pt>
                <c:pt idx="78">
                  <c:v>1.2820512820512813</c:v>
                </c:pt>
                <c:pt idx="79">
                  <c:v>1.2658227848101258</c:v>
                </c:pt>
                <c:pt idx="80">
                  <c:v>1.2499999999999991</c:v>
                </c:pt>
                <c:pt idx="81">
                  <c:v>1.2345679012345669</c:v>
                </c:pt>
                <c:pt idx="82">
                  <c:v>1.2195121951219503</c:v>
                </c:pt>
                <c:pt idx="83">
                  <c:v>1.2048192771084327</c:v>
                </c:pt>
                <c:pt idx="84">
                  <c:v>1.1904761904761896</c:v>
                </c:pt>
                <c:pt idx="85">
                  <c:v>1.1764705882352933</c:v>
                </c:pt>
                <c:pt idx="86">
                  <c:v>1.1627906976744178</c:v>
                </c:pt>
                <c:pt idx="87">
                  <c:v>1.1494252873563211</c:v>
                </c:pt>
                <c:pt idx="88">
                  <c:v>1.1363636363636358</c:v>
                </c:pt>
                <c:pt idx="89">
                  <c:v>1.1235955056179772</c:v>
                </c:pt>
                <c:pt idx="90">
                  <c:v>1.1111111111111107</c:v>
                </c:pt>
                <c:pt idx="91">
                  <c:v>1.0989010989010985</c:v>
                </c:pt>
                <c:pt idx="92">
                  <c:v>1.0869565217391302</c:v>
                </c:pt>
                <c:pt idx="93">
                  <c:v>1.075268817204301</c:v>
                </c:pt>
                <c:pt idx="94">
                  <c:v>1.0638297872340425</c:v>
                </c:pt>
                <c:pt idx="95">
                  <c:v>1.0526315789473684</c:v>
                </c:pt>
                <c:pt idx="96">
                  <c:v>1.0416666666666667</c:v>
                </c:pt>
                <c:pt idx="97">
                  <c:v>1.0309278350515465</c:v>
                </c:pt>
                <c:pt idx="98">
                  <c:v>1.0204081632653064</c:v>
                </c:pt>
                <c:pt idx="99">
                  <c:v>1.0101010101010104</c:v>
                </c:pt>
                <c:pt idx="100">
                  <c:v>1.0000000000000004</c:v>
                </c:pt>
                <c:pt idx="101">
                  <c:v>0.99009900990099053</c:v>
                </c:pt>
                <c:pt idx="102">
                  <c:v>0.98039215686274561</c:v>
                </c:pt>
                <c:pt idx="103">
                  <c:v>0.97087378640776756</c:v>
                </c:pt>
                <c:pt idx="104">
                  <c:v>0.96153846153846212</c:v>
                </c:pt>
                <c:pt idx="105">
                  <c:v>0.95238095238095299</c:v>
                </c:pt>
                <c:pt idx="106">
                  <c:v>0.94339622641509502</c:v>
                </c:pt>
                <c:pt idx="107">
                  <c:v>0.93457943925233722</c:v>
                </c:pt>
                <c:pt idx="108">
                  <c:v>0.92592592592592671</c:v>
                </c:pt>
                <c:pt idx="109">
                  <c:v>0.91743119266055129</c:v>
                </c:pt>
                <c:pt idx="110">
                  <c:v>0.90909090909090995</c:v>
                </c:pt>
                <c:pt idx="111">
                  <c:v>0.9009009009009018</c:v>
                </c:pt>
                <c:pt idx="112">
                  <c:v>0.89285714285714379</c:v>
                </c:pt>
                <c:pt idx="113">
                  <c:v>0.88495575221239031</c:v>
                </c:pt>
                <c:pt idx="114">
                  <c:v>0.8771929824561413</c:v>
                </c:pt>
                <c:pt idx="115">
                  <c:v>0.86956521739130543</c:v>
                </c:pt>
                <c:pt idx="116">
                  <c:v>0.86206896551724244</c:v>
                </c:pt>
                <c:pt idx="117">
                  <c:v>0.85470085470085577</c:v>
                </c:pt>
                <c:pt idx="118">
                  <c:v>0.84745762711864514</c:v>
                </c:pt>
                <c:pt idx="119">
                  <c:v>0.84033613445378263</c:v>
                </c:pt>
              </c:numCache>
            </c:numRef>
          </c:yVal>
          <c:smooth val="1"/>
        </c:ser>
        <c:ser>
          <c:idx val="2"/>
          <c:order val="1"/>
          <c:marker>
            <c:symbol val="none"/>
          </c:marker>
          <c:yVal>
            <c:numRef>
              <c:f>Nigerie52!$C$1:$C$120</c:f>
              <c:numCache>
                <c:formatCode>General</c:formatCode>
                <c:ptCount val="120"/>
                <c:pt idx="0">
                  <c:v>3.3250825926451424</c:v>
                </c:pt>
                <c:pt idx="1">
                  <c:v>3.285370952036637</c:v>
                </c:pt>
                <c:pt idx="2">
                  <c:v>3.2461335896921679</c:v>
                </c:pt>
                <c:pt idx="3">
                  <c:v>3.2073648412808682</c:v>
                </c:pt>
                <c:pt idx="4">
                  <c:v>3.1690591101212768</c:v>
                </c:pt>
                <c:pt idx="5">
                  <c:v>3.1312108663734022</c:v>
                </c:pt>
                <c:pt idx="6">
                  <c:v>3.0938146462404315</c:v>
                </c:pt>
                <c:pt idx="7">
                  <c:v>3.0568650511799684</c:v>
                </c:pt>
                <c:pt idx="8">
                  <c:v>3.020356747124703</c:v>
                </c:pt>
                <c:pt idx="9">
                  <c:v>2.9842844637123762</c:v>
                </c:pt>
                <c:pt idx="10">
                  <c:v>2.9486429935249494</c:v>
                </c:pt>
                <c:pt idx="11">
                  <c:v>2.9134271913368601</c:v>
                </c:pt>
                <c:pt idx="12">
                  <c:v>2.8786319733722507</c:v>
                </c:pt>
                <c:pt idx="13">
                  <c:v>2.844252316571072</c:v>
                </c:pt>
                <c:pt idx="14">
                  <c:v>2.8102832578639543</c:v>
                </c:pt>
                <c:pt idx="15">
                  <c:v>2.7767198934557293</c:v>
                </c:pt>
                <c:pt idx="16">
                  <c:v>2.7435573781175218</c:v>
                </c:pt>
                <c:pt idx="17">
                  <c:v>2.7107909244872843</c:v>
                </c:pt>
                <c:pt idx="18">
                  <c:v>2.678415802378693</c:v>
                </c:pt>
                <c:pt idx="19">
                  <c:v>2.6464273380982943</c:v>
                </c:pt>
                <c:pt idx="20">
                  <c:v>2.6148209137708074</c:v>
                </c:pt>
                <c:pt idx="21">
                  <c:v>2.583591966672484</c:v>
                </c:pt>
                <c:pt idx="22">
                  <c:v>2.552735988572433</c:v>
                </c:pt>
                <c:pt idx="23">
                  <c:v>2.5222485250818067</c:v>
                </c:pt>
                <c:pt idx="24">
                  <c:v>2.4921251750107634</c:v>
                </c:pt>
                <c:pt idx="25">
                  <c:v>2.4623615897331095</c:v>
                </c:pt>
                <c:pt idx="26">
                  <c:v>2.4329534725585282</c:v>
                </c:pt>
                <c:pt idx="27">
                  <c:v>2.4038965781123065</c:v>
                </c:pt>
                <c:pt idx="28">
                  <c:v>2.3751867117224701</c:v>
                </c:pt>
                <c:pt idx="29">
                  <c:v>2.3468197288142392</c:v>
                </c:pt>
                <c:pt idx="30">
                  <c:v>2.3187915343117131</c:v>
                </c:pt>
                <c:pt idx="31">
                  <c:v>2.291098082046704</c:v>
                </c:pt>
                <c:pt idx="32">
                  <c:v>2.2637353741746278</c:v>
                </c:pt>
                <c:pt idx="33">
                  <c:v>2.2366994605973742</c:v>
                </c:pt>
                <c:pt idx="34">
                  <c:v>2.2099864383930683</c:v>
                </c:pt>
                <c:pt idx="35">
                  <c:v>2.1835924512526406</c:v>
                </c:pt>
                <c:pt idx="36">
                  <c:v>2.1575136889231286</c:v>
                </c:pt>
                <c:pt idx="37">
                  <c:v>2.1317463866576265</c:v>
                </c:pt>
                <c:pt idx="38">
                  <c:v>2.1062868246718045</c:v>
                </c:pt>
                <c:pt idx="39">
                  <c:v>2.0811313276069159</c:v>
                </c:pt>
                <c:pt idx="40">
                  <c:v>2.0562762639992229</c:v>
                </c:pt>
                <c:pt idx="41">
                  <c:v>2.0317180457557544</c:v>
                </c:pt>
                <c:pt idx="42">
                  <c:v>2.0074531276363272</c:v>
                </c:pt>
                <c:pt idx="43">
                  <c:v>1.9834780067417519</c:v>
                </c:pt>
                <c:pt idx="44">
                  <c:v>1.9597892220081543</c:v>
                </c:pt>
                <c:pt idx="45">
                  <c:v>1.9363833537073314</c:v>
                </c:pt>
                <c:pt idx="46">
                  <c:v>1.9132570229530792</c:v>
                </c:pt>
                <c:pt idx="47">
                  <c:v>1.8904068912134131</c:v>
                </c:pt>
                <c:pt idx="48">
                  <c:v>1.8678296598286162</c:v>
                </c:pt>
                <c:pt idx="49">
                  <c:v>1.8455220695350427</c:v>
                </c:pt>
                <c:pt idx="50">
                  <c:v>1.8234808999946075</c:v>
                </c:pt>
                <c:pt idx="51">
                  <c:v>1.8017029693298974</c:v>
                </c:pt>
                <c:pt idx="52">
                  <c:v>1.7801851336648324</c:v>
                </c:pt>
                <c:pt idx="53">
                  <c:v>1.7589242866708141</c:v>
                </c:pt>
                <c:pt idx="54">
                  <c:v>1.7379173591182937</c:v>
                </c:pt>
                <c:pt idx="55">
                  <c:v>1.7171613184336962</c:v>
                </c:pt>
                <c:pt idx="56">
                  <c:v>1.696653168261637</c:v>
                </c:pt>
                <c:pt idx="57">
                  <c:v>1.6763899480323647</c:v>
                </c:pt>
                <c:pt idx="58">
                  <c:v>1.6563687325343719</c:v>
                </c:pt>
                <c:pt idx="59">
                  <c:v>1.6365866314921105</c:v>
                </c:pt>
                <c:pt idx="60">
                  <c:v>1.6170407891487484</c:v>
                </c:pt>
                <c:pt idx="61">
                  <c:v>1.5977283838539116</c:v>
                </c:pt>
                <c:pt idx="62">
                  <c:v>1.5786466276563487</c:v>
                </c:pt>
                <c:pt idx="63">
                  <c:v>1.5597927659014601</c:v>
                </c:pt>
                <c:pt idx="64">
                  <c:v>1.5411640768336345</c:v>
                </c:pt>
                <c:pt idx="65">
                  <c:v>1.5227578712033347</c:v>
                </c:pt>
                <c:pt idx="66">
                  <c:v>1.5045714918788757</c:v>
                </c:pt>
                <c:pt idx="67">
                  <c:v>1.4866023134628394</c:v>
                </c:pt>
                <c:pt idx="68">
                  <c:v>1.4688477419130705</c:v>
                </c:pt>
                <c:pt idx="69">
                  <c:v>1.451305214168199</c:v>
                </c:pt>
                <c:pt idx="70">
                  <c:v>1.433972197777635</c:v>
                </c:pt>
                <c:pt idx="71">
                  <c:v>1.4168461905359822</c:v>
                </c:pt>
                <c:pt idx="72">
                  <c:v>1.3999247201218183</c:v>
                </c:pt>
                <c:pt idx="73">
                  <c:v>1.3832053437407898</c:v>
                </c:pt>
                <c:pt idx="74">
                  <c:v>1.3666856477729667</c:v>
                </c:pt>
                <c:pt idx="75">
                  <c:v>1.3503632474244125</c:v>
                </c:pt>
                <c:pt idx="76">
                  <c:v>1.3342357863829128</c:v>
                </c:pt>
                <c:pt idx="77">
                  <c:v>1.3183009364778178</c:v>
                </c:pt>
                <c:pt idx="78">
                  <c:v>1.302556397343944</c:v>
                </c:pt>
                <c:pt idx="79">
                  <c:v>1.2869998960894946</c:v>
                </c:pt>
                <c:pt idx="80">
                  <c:v>1.2716291869679408</c:v>
                </c:pt>
                <c:pt idx="81">
                  <c:v>1.2564420510538266</c:v>
                </c:pt>
                <c:pt idx="82">
                  <c:v>1.2414362959224419</c:v>
                </c:pt>
                <c:pt idx="83">
                  <c:v>1.2266097553333226</c:v>
                </c:pt>
                <c:pt idx="84">
                  <c:v>1.2119602889175325</c:v>
                </c:pt>
                <c:pt idx="85">
                  <c:v>1.1974857818686755</c:v>
                </c:pt>
                <c:pt idx="86">
                  <c:v>1.1831841446376035</c:v>
                </c:pt>
                <c:pt idx="87">
                  <c:v>1.1690533126307654</c:v>
                </c:pt>
                <c:pt idx="88">
                  <c:v>1.1550912459121627</c:v>
                </c:pt>
                <c:pt idx="89">
                  <c:v>1.1412959289088627</c:v>
                </c:pt>
                <c:pt idx="90">
                  <c:v>1.1276653701200285</c:v>
                </c:pt>
                <c:pt idx="91">
                  <c:v>1.1141976018294251</c:v>
                </c:pt>
                <c:pt idx="92">
                  <c:v>1.1008906798213585</c:v>
                </c:pt>
                <c:pt idx="93">
                  <c:v>1.0877426831000079</c:v>
                </c:pt>
                <c:pt idx="94">
                  <c:v>1.0747517136121083</c:v>
                </c:pt>
                <c:pt idx="95">
                  <c:v>1.061915895972948</c:v>
                </c:pt>
                <c:pt idx="96">
                  <c:v>1.0492333771956357</c:v>
                </c:pt>
                <c:pt idx="97">
                  <c:v>1.0367023264236022</c:v>
                </c:pt>
                <c:pt idx="98">
                  <c:v>1.0243209346662969</c:v>
                </c:pt>
                <c:pt idx="99">
                  <c:v>1.0120874145380414</c:v>
                </c:pt>
                <c:pt idx="100">
                  <c:v>1.0000000000000004</c:v>
                </c:pt>
                <c:pt idx="101">
                  <c:v>0.98805694610523565</c:v>
                </c:pt>
                <c:pt idx="102">
                  <c:v>0.97625652874680402</c:v>
                </c:pt>
                <c:pt idx="103">
                  <c:v>0.96459704440886496</c:v>
                </c:pt>
                <c:pt idx="104">
                  <c:v>0.95307680992075905</c:v>
                </c:pt>
                <c:pt idx="105">
                  <c:v>0.94169416221402491</c:v>
                </c:pt>
                <c:pt idx="106">
                  <c:v>0.93044745808231732</c:v>
                </c:pt>
                <c:pt idx="107">
                  <c:v>0.91933507394419334</c:v>
                </c:pt>
                <c:pt idx="108">
                  <c:v>0.90835540560873018</c:v>
                </c:pt>
                <c:pt idx="109">
                  <c:v>0.89750686804394419</c:v>
                </c:pt>
                <c:pt idx="110">
                  <c:v>0.88678789514797385</c:v>
                </c:pt>
                <c:pt idx="111">
                  <c:v>0.87619693952299649</c:v>
                </c:pt>
                <c:pt idx="112">
                  <c:v>0.86573247225184535</c:v>
                </c:pt>
                <c:pt idx="113">
                  <c:v>0.85539298267729358</c:v>
                </c:pt>
                <c:pt idx="114">
                  <c:v>0.84517697818397508</c:v>
                </c:pt>
                <c:pt idx="115">
                  <c:v>0.83508298398290937</c:v>
                </c:pt>
                <c:pt idx="116">
                  <c:v>0.82510954289860039</c:v>
                </c:pt>
                <c:pt idx="117">
                  <c:v>0.81525521515867772</c:v>
                </c:pt>
                <c:pt idx="118">
                  <c:v>0.80551857818604955</c:v>
                </c:pt>
                <c:pt idx="119">
                  <c:v>0.79589822639353924</c:v>
                </c:pt>
              </c:numCache>
            </c:numRef>
          </c:yVal>
          <c:smooth val="1"/>
        </c:ser>
        <c:ser>
          <c:idx val="0"/>
          <c:order val="2"/>
          <c:marker>
            <c:symbol val="none"/>
          </c:marker>
          <c:yVal>
            <c:numRef>
              <c:f>Nigerie52!$D$1:$D$120</c:f>
              <c:numCache>
                <c:formatCode>General</c:formatCode>
                <c:ptCount val="120"/>
                <c:pt idx="0">
                  <c:v>2.4474</c:v>
                </c:pt>
                <c:pt idx="1">
                  <c:v>2.4328555484633969</c:v>
                </c:pt>
                <c:pt idx="2">
                  <c:v>2.4183110969267942</c:v>
                </c:pt>
                <c:pt idx="3">
                  <c:v>2.4037666453901911</c:v>
                </c:pt>
                <c:pt idx="4">
                  <c:v>2.3892221938535885</c:v>
                </c:pt>
                <c:pt idx="5">
                  <c:v>2.3746777423169854</c:v>
                </c:pt>
                <c:pt idx="6">
                  <c:v>2.3601332907803827</c:v>
                </c:pt>
                <c:pt idx="7">
                  <c:v>2.3455888392437796</c:v>
                </c:pt>
                <c:pt idx="8">
                  <c:v>2.3310443877071769</c:v>
                </c:pt>
                <c:pt idx="9">
                  <c:v>2.3164999361705738</c:v>
                </c:pt>
                <c:pt idx="10">
                  <c:v>2.3019554846339711</c:v>
                </c:pt>
                <c:pt idx="11">
                  <c:v>2.287411033097368</c:v>
                </c:pt>
                <c:pt idx="12">
                  <c:v>2.2728665815607654</c:v>
                </c:pt>
                <c:pt idx="13">
                  <c:v>2.2583221300241623</c:v>
                </c:pt>
                <c:pt idx="14">
                  <c:v>2.2437776784875596</c:v>
                </c:pt>
                <c:pt idx="15">
                  <c:v>2.2292332269509565</c:v>
                </c:pt>
                <c:pt idx="16">
                  <c:v>2.2146887754143538</c:v>
                </c:pt>
                <c:pt idx="17">
                  <c:v>2.2001443238777507</c:v>
                </c:pt>
                <c:pt idx="18">
                  <c:v>2.1855998723411481</c:v>
                </c:pt>
                <c:pt idx="19">
                  <c:v>2.1710554208045449</c:v>
                </c:pt>
                <c:pt idx="20">
                  <c:v>2.1565109692679423</c:v>
                </c:pt>
                <c:pt idx="21">
                  <c:v>2.1419665177313392</c:v>
                </c:pt>
                <c:pt idx="22">
                  <c:v>2.1274220661947365</c:v>
                </c:pt>
                <c:pt idx="23">
                  <c:v>2.1128776146581334</c:v>
                </c:pt>
                <c:pt idx="24">
                  <c:v>2.0983331631215307</c:v>
                </c:pt>
                <c:pt idx="25">
                  <c:v>2.0837887115849281</c:v>
                </c:pt>
                <c:pt idx="26">
                  <c:v>2.069244260048325</c:v>
                </c:pt>
                <c:pt idx="27">
                  <c:v>2.0546998085117223</c:v>
                </c:pt>
                <c:pt idx="28">
                  <c:v>2.0401553569751192</c:v>
                </c:pt>
                <c:pt idx="29">
                  <c:v>2.0256109054385165</c:v>
                </c:pt>
                <c:pt idx="30">
                  <c:v>2.0110664539019134</c:v>
                </c:pt>
                <c:pt idx="31">
                  <c:v>1.9965220023653107</c:v>
                </c:pt>
                <c:pt idx="32">
                  <c:v>1.9819775508287079</c:v>
                </c:pt>
                <c:pt idx="33">
                  <c:v>1.967433099292105</c:v>
                </c:pt>
                <c:pt idx="34">
                  <c:v>1.9528886477555021</c:v>
                </c:pt>
                <c:pt idx="35">
                  <c:v>1.9383441962188992</c:v>
                </c:pt>
                <c:pt idx="36">
                  <c:v>1.9237997446822963</c:v>
                </c:pt>
                <c:pt idx="37">
                  <c:v>1.9092552931456934</c:v>
                </c:pt>
                <c:pt idx="38">
                  <c:v>1.8947108416090908</c:v>
                </c:pt>
                <c:pt idx="39">
                  <c:v>1.8801663900724876</c:v>
                </c:pt>
                <c:pt idx="40">
                  <c:v>1.865621938535885</c:v>
                </c:pt>
                <c:pt idx="41">
                  <c:v>1.8510774869992821</c:v>
                </c:pt>
                <c:pt idx="42">
                  <c:v>1.8365330354626792</c:v>
                </c:pt>
                <c:pt idx="43">
                  <c:v>1.8219885839260761</c:v>
                </c:pt>
                <c:pt idx="44">
                  <c:v>1.8074441323894734</c:v>
                </c:pt>
                <c:pt idx="45">
                  <c:v>1.7928996808528703</c:v>
                </c:pt>
                <c:pt idx="46">
                  <c:v>1.7783552293162674</c:v>
                </c:pt>
                <c:pt idx="47">
                  <c:v>1.7638107777796646</c:v>
                </c:pt>
                <c:pt idx="48">
                  <c:v>1.7492663262430617</c:v>
                </c:pt>
                <c:pt idx="49">
                  <c:v>1.7347218747064588</c:v>
                </c:pt>
                <c:pt idx="50">
                  <c:v>1.7201774231698557</c:v>
                </c:pt>
                <c:pt idx="51">
                  <c:v>1.7056329716332528</c:v>
                </c:pt>
                <c:pt idx="52">
                  <c:v>1.6910885200966499</c:v>
                </c:pt>
                <c:pt idx="53">
                  <c:v>1.676544068560047</c:v>
                </c:pt>
                <c:pt idx="54">
                  <c:v>1.6619996170234441</c:v>
                </c:pt>
                <c:pt idx="55">
                  <c:v>1.647455165486841</c:v>
                </c:pt>
                <c:pt idx="56">
                  <c:v>1.6329107139502383</c:v>
                </c:pt>
                <c:pt idx="57">
                  <c:v>1.6183662624136352</c:v>
                </c:pt>
                <c:pt idx="58">
                  <c:v>1.6038218108770324</c:v>
                </c:pt>
                <c:pt idx="59">
                  <c:v>1.5892773593404295</c:v>
                </c:pt>
                <c:pt idx="60">
                  <c:v>1.5747329078038264</c:v>
                </c:pt>
                <c:pt idx="61">
                  <c:v>1.5601884562672237</c:v>
                </c:pt>
                <c:pt idx="62">
                  <c:v>1.5456440047306206</c:v>
                </c:pt>
                <c:pt idx="63">
                  <c:v>1.5310995531940177</c:v>
                </c:pt>
                <c:pt idx="64">
                  <c:v>1.5165551016574148</c:v>
                </c:pt>
                <c:pt idx="65">
                  <c:v>1.5020106501208117</c:v>
                </c:pt>
                <c:pt idx="66">
                  <c:v>1.487466198584209</c:v>
                </c:pt>
                <c:pt idx="67">
                  <c:v>1.4729217470476059</c:v>
                </c:pt>
                <c:pt idx="68">
                  <c:v>1.458377295511003</c:v>
                </c:pt>
                <c:pt idx="69">
                  <c:v>1.4438328439744001</c:v>
                </c:pt>
                <c:pt idx="70">
                  <c:v>1.4292883924377973</c:v>
                </c:pt>
                <c:pt idx="71">
                  <c:v>1.4147439409011944</c:v>
                </c:pt>
                <c:pt idx="72">
                  <c:v>1.4001994893645913</c:v>
                </c:pt>
                <c:pt idx="73">
                  <c:v>1.3856550378279884</c:v>
                </c:pt>
                <c:pt idx="74">
                  <c:v>1.3711105862913855</c:v>
                </c:pt>
                <c:pt idx="75">
                  <c:v>1.3565661347547826</c:v>
                </c:pt>
                <c:pt idx="76">
                  <c:v>1.3420216832181797</c:v>
                </c:pt>
                <c:pt idx="77">
                  <c:v>1.3274772316815766</c:v>
                </c:pt>
                <c:pt idx="78">
                  <c:v>1.3129327801449737</c:v>
                </c:pt>
                <c:pt idx="79">
                  <c:v>1.2983883286083708</c:v>
                </c:pt>
                <c:pt idx="80">
                  <c:v>1.2838438770717679</c:v>
                </c:pt>
                <c:pt idx="81">
                  <c:v>1.2692994255351651</c:v>
                </c:pt>
                <c:pt idx="82">
                  <c:v>1.2547549739985622</c:v>
                </c:pt>
                <c:pt idx="83">
                  <c:v>1.2402105224619591</c:v>
                </c:pt>
                <c:pt idx="84">
                  <c:v>1.2256660709253562</c:v>
                </c:pt>
                <c:pt idx="85">
                  <c:v>1.2111216193887535</c:v>
                </c:pt>
                <c:pt idx="86">
                  <c:v>1.1965771678521506</c:v>
                </c:pt>
                <c:pt idx="87">
                  <c:v>1.1820327163155477</c:v>
                </c:pt>
                <c:pt idx="88">
                  <c:v>1.1674882647789451</c:v>
                </c:pt>
                <c:pt idx="89">
                  <c:v>1.1529438132423422</c:v>
                </c:pt>
                <c:pt idx="90">
                  <c:v>1.1383993617057395</c:v>
                </c:pt>
                <c:pt idx="91">
                  <c:v>1.1238549101691366</c:v>
                </c:pt>
                <c:pt idx="92">
                  <c:v>1.1093104586325337</c:v>
                </c:pt>
                <c:pt idx="93">
                  <c:v>1.0947660070959311</c:v>
                </c:pt>
                <c:pt idx="94">
                  <c:v>1.0802215555593282</c:v>
                </c:pt>
                <c:pt idx="95">
                  <c:v>1.0656771040227255</c:v>
                </c:pt>
                <c:pt idx="96">
                  <c:v>1.0511326524861226</c:v>
                </c:pt>
                <c:pt idx="97">
                  <c:v>1.03658820094952</c:v>
                </c:pt>
                <c:pt idx="98">
                  <c:v>1.0220437494129171</c:v>
                </c:pt>
                <c:pt idx="99">
                  <c:v>1.0074992978763142</c:v>
                </c:pt>
                <c:pt idx="100">
                  <c:v>0.99295484633971154</c:v>
                </c:pt>
                <c:pt idx="101">
                  <c:v>0.97841039480310865</c:v>
                </c:pt>
                <c:pt idx="102">
                  <c:v>0.96386594326650599</c:v>
                </c:pt>
                <c:pt idx="103">
                  <c:v>0.9493214917299031</c:v>
                </c:pt>
                <c:pt idx="104">
                  <c:v>0.93477704019330043</c:v>
                </c:pt>
                <c:pt idx="105">
                  <c:v>0.92023258865669755</c:v>
                </c:pt>
                <c:pt idx="106">
                  <c:v>0.90568813712009466</c:v>
                </c:pt>
                <c:pt idx="107">
                  <c:v>0.891143685583492</c:v>
                </c:pt>
                <c:pt idx="108">
                  <c:v>0.87659923404688911</c:v>
                </c:pt>
                <c:pt idx="109">
                  <c:v>0.86205478251028644</c:v>
                </c:pt>
                <c:pt idx="110">
                  <c:v>0.84751033097368356</c:v>
                </c:pt>
                <c:pt idx="111">
                  <c:v>0.83296587943708067</c:v>
                </c:pt>
                <c:pt idx="112">
                  <c:v>0.818421427900478</c:v>
                </c:pt>
                <c:pt idx="113">
                  <c:v>0.80387697636387512</c:v>
                </c:pt>
                <c:pt idx="114">
                  <c:v>0.78933252482727245</c:v>
                </c:pt>
                <c:pt idx="115">
                  <c:v>0.77478807329066957</c:v>
                </c:pt>
                <c:pt idx="116">
                  <c:v>0.7602436217540669</c:v>
                </c:pt>
                <c:pt idx="117">
                  <c:v>0.74569917021746401</c:v>
                </c:pt>
                <c:pt idx="118">
                  <c:v>0.73115471868086113</c:v>
                </c:pt>
                <c:pt idx="119">
                  <c:v>0.71661026714425846</c:v>
                </c:pt>
              </c:numCache>
            </c:numRef>
          </c:yVal>
          <c:smooth val="1"/>
        </c:ser>
        <c:ser>
          <c:idx val="3"/>
          <c:order val="3"/>
          <c:marker>
            <c:symbol val="none"/>
          </c:marker>
          <c:yVal>
            <c:numRef>
              <c:f>Nigerie52!$E$1:$E$120</c:f>
              <c:numCache>
                <c:formatCode>General</c:formatCode>
                <c:ptCount val="120"/>
                <c:pt idx="0">
                  <c:v>2.886241296322571</c:v>
                </c:pt>
                <c:pt idx="1">
                  <c:v>2.867379033952111</c:v>
                </c:pt>
                <c:pt idx="2">
                  <c:v>2.8485167715816511</c:v>
                </c:pt>
                <c:pt idx="3">
                  <c:v>2.8296545092111911</c:v>
                </c:pt>
                <c:pt idx="4">
                  <c:v>2.8107922468407311</c:v>
                </c:pt>
                <c:pt idx="5">
                  <c:v>2.7919299844702712</c:v>
                </c:pt>
                <c:pt idx="6">
                  <c:v>2.7730677220998112</c:v>
                </c:pt>
                <c:pt idx="7">
                  <c:v>2.7542054597293513</c:v>
                </c:pt>
                <c:pt idx="8">
                  <c:v>2.7353431973588913</c:v>
                </c:pt>
                <c:pt idx="9">
                  <c:v>2.7164809349884314</c:v>
                </c:pt>
                <c:pt idx="10">
                  <c:v>2.6976186726179714</c:v>
                </c:pt>
                <c:pt idx="11">
                  <c:v>2.6787564102475114</c:v>
                </c:pt>
                <c:pt idx="12">
                  <c:v>2.6598941478770515</c:v>
                </c:pt>
                <c:pt idx="13">
                  <c:v>2.6410318855065915</c:v>
                </c:pt>
                <c:pt idx="14">
                  <c:v>2.6221696231361316</c:v>
                </c:pt>
                <c:pt idx="15">
                  <c:v>2.6033073607656716</c:v>
                </c:pt>
                <c:pt idx="16">
                  <c:v>2.5844450983952116</c:v>
                </c:pt>
                <c:pt idx="17">
                  <c:v>2.5655828360247517</c:v>
                </c:pt>
                <c:pt idx="18">
                  <c:v>2.5467205736542917</c:v>
                </c:pt>
                <c:pt idx="19">
                  <c:v>2.5278583112838318</c:v>
                </c:pt>
                <c:pt idx="20">
                  <c:v>2.5089960489133718</c:v>
                </c:pt>
                <c:pt idx="21">
                  <c:v>2.4901337865429118</c:v>
                </c:pt>
                <c:pt idx="22">
                  <c:v>2.4712715241724523</c:v>
                </c:pt>
                <c:pt idx="23">
                  <c:v>2.4524092618019924</c:v>
                </c:pt>
                <c:pt idx="24">
                  <c:v>2.4335469994315324</c:v>
                </c:pt>
                <c:pt idx="25">
                  <c:v>2.4146847370610725</c:v>
                </c:pt>
                <c:pt idx="26">
                  <c:v>2.3958224746906125</c:v>
                </c:pt>
                <c:pt idx="27">
                  <c:v>2.3769602123201525</c:v>
                </c:pt>
                <c:pt idx="28">
                  <c:v>2.3580979499496926</c:v>
                </c:pt>
                <c:pt idx="29">
                  <c:v>2.3392356875792331</c:v>
                </c:pt>
                <c:pt idx="30">
                  <c:v>2.3203734252087731</c:v>
                </c:pt>
                <c:pt idx="31">
                  <c:v>2.3015111628383131</c:v>
                </c:pt>
                <c:pt idx="32">
                  <c:v>2.2826489004678532</c:v>
                </c:pt>
                <c:pt idx="33">
                  <c:v>2.2637866380973932</c:v>
                </c:pt>
                <c:pt idx="34">
                  <c:v>2.2449243757269333</c:v>
                </c:pt>
                <c:pt idx="35">
                  <c:v>2.2260621133564733</c:v>
                </c:pt>
                <c:pt idx="36">
                  <c:v>2.2071998509860133</c:v>
                </c:pt>
                <c:pt idx="37">
                  <c:v>2.1883375886155534</c:v>
                </c:pt>
                <c:pt idx="38">
                  <c:v>2.1694753262450934</c:v>
                </c:pt>
                <c:pt idx="39">
                  <c:v>2.1506130638746339</c:v>
                </c:pt>
                <c:pt idx="40">
                  <c:v>2.131750801504174</c:v>
                </c:pt>
                <c:pt idx="41">
                  <c:v>2.112888539133714</c:v>
                </c:pt>
                <c:pt idx="42">
                  <c:v>2.094026276763254</c:v>
                </c:pt>
                <c:pt idx="43">
                  <c:v>2.0751640143927941</c:v>
                </c:pt>
                <c:pt idx="44">
                  <c:v>2.0563017520223341</c:v>
                </c:pt>
                <c:pt idx="45">
                  <c:v>2.0374394896518742</c:v>
                </c:pt>
                <c:pt idx="46">
                  <c:v>2.0185772272814142</c:v>
                </c:pt>
                <c:pt idx="47">
                  <c:v>1.9997149649109542</c:v>
                </c:pt>
                <c:pt idx="48">
                  <c:v>1.9808527025404941</c:v>
                </c:pt>
                <c:pt idx="49">
                  <c:v>1.9619904401700341</c:v>
                </c:pt>
                <c:pt idx="50">
                  <c:v>1.9431281777995741</c:v>
                </c:pt>
                <c:pt idx="51">
                  <c:v>1.924265915429114</c:v>
                </c:pt>
                <c:pt idx="52">
                  <c:v>1.905403653058654</c:v>
                </c:pt>
                <c:pt idx="53">
                  <c:v>1.886541390688194</c:v>
                </c:pt>
                <c:pt idx="54">
                  <c:v>1.8676791283177341</c:v>
                </c:pt>
                <c:pt idx="55">
                  <c:v>1.8488168659472741</c:v>
                </c:pt>
                <c:pt idx="56">
                  <c:v>1.8299546035768142</c:v>
                </c:pt>
                <c:pt idx="57">
                  <c:v>1.8110923412063542</c:v>
                </c:pt>
                <c:pt idx="58">
                  <c:v>1.7922300788358942</c:v>
                </c:pt>
                <c:pt idx="59">
                  <c:v>1.7733678164654341</c:v>
                </c:pt>
                <c:pt idx="60">
                  <c:v>1.7545055540949741</c:v>
                </c:pt>
                <c:pt idx="61">
                  <c:v>1.7356432917245141</c:v>
                </c:pt>
                <c:pt idx="62">
                  <c:v>1.7167810293540542</c:v>
                </c:pt>
                <c:pt idx="63">
                  <c:v>1.6979187669835942</c:v>
                </c:pt>
                <c:pt idx="64">
                  <c:v>1.6790565046131343</c:v>
                </c:pt>
                <c:pt idx="65">
                  <c:v>1.6601942422426741</c:v>
                </c:pt>
                <c:pt idx="66">
                  <c:v>1.6413319798722141</c:v>
                </c:pt>
                <c:pt idx="67">
                  <c:v>1.6224697175017542</c:v>
                </c:pt>
                <c:pt idx="68">
                  <c:v>1.6036074551312942</c:v>
                </c:pt>
                <c:pt idx="69">
                  <c:v>1.5847451927608343</c:v>
                </c:pt>
                <c:pt idx="70">
                  <c:v>1.5658829303903743</c:v>
                </c:pt>
                <c:pt idx="71">
                  <c:v>1.5470206680199143</c:v>
                </c:pt>
                <c:pt idx="72">
                  <c:v>1.5281584056494542</c:v>
                </c:pt>
                <c:pt idx="73">
                  <c:v>1.5092961432789942</c:v>
                </c:pt>
                <c:pt idx="74">
                  <c:v>1.4904338809085342</c:v>
                </c:pt>
                <c:pt idx="75">
                  <c:v>1.4715716185380743</c:v>
                </c:pt>
                <c:pt idx="76">
                  <c:v>1.4527093561676143</c:v>
                </c:pt>
                <c:pt idx="77">
                  <c:v>1.4338470937971544</c:v>
                </c:pt>
                <c:pt idx="78">
                  <c:v>1.4149848314266942</c:v>
                </c:pt>
                <c:pt idx="79">
                  <c:v>1.3961225690562342</c:v>
                </c:pt>
                <c:pt idx="80">
                  <c:v>1.3772603066857743</c:v>
                </c:pt>
                <c:pt idx="81">
                  <c:v>1.3583980443153143</c:v>
                </c:pt>
                <c:pt idx="82">
                  <c:v>1.3395357819448543</c:v>
                </c:pt>
                <c:pt idx="83">
                  <c:v>1.3206735195743944</c:v>
                </c:pt>
                <c:pt idx="84">
                  <c:v>1.3018112572039344</c:v>
                </c:pt>
                <c:pt idx="85">
                  <c:v>1.2829489948334745</c:v>
                </c:pt>
                <c:pt idx="86">
                  <c:v>1.2640867324630147</c:v>
                </c:pt>
                <c:pt idx="87">
                  <c:v>1.2452244700925548</c:v>
                </c:pt>
                <c:pt idx="88">
                  <c:v>1.226362207722095</c:v>
                </c:pt>
                <c:pt idx="89">
                  <c:v>1.2074999453516353</c:v>
                </c:pt>
                <c:pt idx="90">
                  <c:v>1.1886376829811753</c:v>
                </c:pt>
                <c:pt idx="91">
                  <c:v>1.1697754206107156</c:v>
                </c:pt>
                <c:pt idx="92">
                  <c:v>1.1509131582402559</c:v>
                </c:pt>
                <c:pt idx="93">
                  <c:v>1.1320508958697959</c:v>
                </c:pt>
                <c:pt idx="94">
                  <c:v>1.1131886334993362</c:v>
                </c:pt>
                <c:pt idx="95">
                  <c:v>1.0943263711288762</c:v>
                </c:pt>
                <c:pt idx="96">
                  <c:v>1.0754641087584165</c:v>
                </c:pt>
                <c:pt idx="97">
                  <c:v>1.0566018463879567</c:v>
                </c:pt>
                <c:pt idx="98">
                  <c:v>1.0377395840174968</c:v>
                </c:pt>
                <c:pt idx="99">
                  <c:v>1.018877321647037</c:v>
                </c:pt>
                <c:pt idx="100">
                  <c:v>1.0000150592765773</c:v>
                </c:pt>
                <c:pt idx="101">
                  <c:v>0.98115279690611734</c:v>
                </c:pt>
                <c:pt idx="102">
                  <c:v>0.9622905345356576</c:v>
                </c:pt>
                <c:pt idx="103">
                  <c:v>0.94342827216519765</c:v>
                </c:pt>
                <c:pt idx="104">
                  <c:v>0.92456600979473791</c:v>
                </c:pt>
                <c:pt idx="105">
                  <c:v>0.90570374742427817</c:v>
                </c:pt>
                <c:pt idx="106">
                  <c:v>0.88684148505381821</c:v>
                </c:pt>
                <c:pt idx="107">
                  <c:v>0.86797922268335848</c:v>
                </c:pt>
                <c:pt idx="108">
                  <c:v>0.84911696031289852</c:v>
                </c:pt>
                <c:pt idx="109">
                  <c:v>0.830254697942439</c:v>
                </c:pt>
                <c:pt idx="110">
                  <c:v>0.81139243557197904</c:v>
                </c:pt>
                <c:pt idx="111">
                  <c:v>0.79253017320151908</c:v>
                </c:pt>
                <c:pt idx="112">
                  <c:v>0.77366791083105957</c:v>
                </c:pt>
                <c:pt idx="113">
                  <c:v>0.75480564846059961</c:v>
                </c:pt>
                <c:pt idx="114">
                  <c:v>0.73594338609013965</c:v>
                </c:pt>
                <c:pt idx="115">
                  <c:v>0.71708112371968014</c:v>
                </c:pt>
                <c:pt idx="116">
                  <c:v>0.69821886134922018</c:v>
                </c:pt>
                <c:pt idx="117">
                  <c:v>0.67935659897876022</c:v>
                </c:pt>
                <c:pt idx="118">
                  <c:v>0.66049433660830026</c:v>
                </c:pt>
                <c:pt idx="119">
                  <c:v>0.64163207423784074</c:v>
                </c:pt>
              </c:numCache>
            </c:numRef>
          </c:yVal>
          <c:smooth val="1"/>
        </c:ser>
        <c:dLbls>
          <c:showLegendKey val="0"/>
          <c:showVal val="0"/>
          <c:showCatName val="0"/>
          <c:showSerName val="0"/>
          <c:showPercent val="0"/>
          <c:showBubbleSize val="0"/>
        </c:dLbls>
        <c:axId val="71146880"/>
        <c:axId val="71160960"/>
      </c:scatterChart>
      <c:valAx>
        <c:axId val="71146880"/>
        <c:scaling>
          <c:orientation val="minMax"/>
          <c:max val="110"/>
          <c:min val="0"/>
        </c:scaling>
        <c:delete val="0"/>
        <c:axPos val="b"/>
        <c:numFmt formatCode="General" sourceLinked="1"/>
        <c:majorTickMark val="out"/>
        <c:minorTickMark val="none"/>
        <c:tickLblPos val="nextTo"/>
        <c:crossAx val="71160960"/>
        <c:crosses val="autoZero"/>
        <c:crossBetween val="midCat"/>
        <c:majorUnit val="20"/>
      </c:valAx>
      <c:valAx>
        <c:axId val="71160960"/>
        <c:scaling>
          <c:orientation val="minMax"/>
          <c:max val="6.5"/>
        </c:scaling>
        <c:delete val="0"/>
        <c:axPos val="l"/>
        <c:majorGridlines/>
        <c:numFmt formatCode="General" sourceLinked="1"/>
        <c:majorTickMark val="out"/>
        <c:minorTickMark val="none"/>
        <c:tickLblPos val="nextTo"/>
        <c:crossAx val="71146880"/>
        <c:crossesAt val="1"/>
        <c:crossBetween val="midCat"/>
      </c:valAx>
      <c:spPr>
        <a:noFill/>
      </c:spPr>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35730568437886E-2"/>
          <c:y val="8.5980931600417431E-3"/>
          <c:w val="0.85939243604912086"/>
          <c:h val="0.9469211491635835"/>
        </c:manualLayout>
      </c:layout>
      <c:scatterChart>
        <c:scatterStyle val="smoothMarker"/>
        <c:varyColors val="0"/>
        <c:ser>
          <c:idx val="1"/>
          <c:order val="0"/>
          <c:spPr>
            <a:ln>
              <a:solidFill>
                <a:srgbClr val="FF0000"/>
              </a:solidFill>
            </a:ln>
          </c:spPr>
          <c:marker>
            <c:symbol val="none"/>
          </c:marker>
          <c:yVal>
            <c:numRef>
              <c:f>Rusko66!$B$1:$B$120</c:f>
              <c:numCache>
                <c:formatCode>General</c:formatCode>
                <c:ptCount val="120"/>
                <c:pt idx="0">
                  <c:v>200</c:v>
                </c:pt>
                <c:pt idx="1">
                  <c:v>100</c:v>
                </c:pt>
                <c:pt idx="2">
                  <c:v>50</c:v>
                </c:pt>
                <c:pt idx="3">
                  <c:v>33.333333333333336</c:v>
                </c:pt>
                <c:pt idx="4">
                  <c:v>25</c:v>
                </c:pt>
                <c:pt idx="5">
                  <c:v>19.999999999999996</c:v>
                </c:pt>
                <c:pt idx="6">
                  <c:v>16.666666666666664</c:v>
                </c:pt>
                <c:pt idx="7">
                  <c:v>14.285714285714283</c:v>
                </c:pt>
                <c:pt idx="8">
                  <c:v>12.499999999999998</c:v>
                </c:pt>
                <c:pt idx="9">
                  <c:v>11.111111111111111</c:v>
                </c:pt>
                <c:pt idx="10">
                  <c:v>9.9999999999999982</c:v>
                </c:pt>
                <c:pt idx="11">
                  <c:v>9.0909090909090899</c:v>
                </c:pt>
                <c:pt idx="12">
                  <c:v>8.3333333333333321</c:v>
                </c:pt>
                <c:pt idx="13">
                  <c:v>7.6923076923076907</c:v>
                </c:pt>
                <c:pt idx="14">
                  <c:v>7.1428571428571415</c:v>
                </c:pt>
                <c:pt idx="15">
                  <c:v>6.6666666666666652</c:v>
                </c:pt>
                <c:pt idx="16">
                  <c:v>6.2499999999999991</c:v>
                </c:pt>
                <c:pt idx="17">
                  <c:v>5.8823529411764692</c:v>
                </c:pt>
                <c:pt idx="18">
                  <c:v>5.5555555555555554</c:v>
                </c:pt>
                <c:pt idx="19">
                  <c:v>5.2631578947368416</c:v>
                </c:pt>
                <c:pt idx="20">
                  <c:v>4.9999999999999991</c:v>
                </c:pt>
                <c:pt idx="21">
                  <c:v>4.761904761904761</c:v>
                </c:pt>
                <c:pt idx="22">
                  <c:v>4.545454545454545</c:v>
                </c:pt>
                <c:pt idx="23">
                  <c:v>4.3478260869565215</c:v>
                </c:pt>
                <c:pt idx="24">
                  <c:v>4.1666666666666661</c:v>
                </c:pt>
                <c:pt idx="25">
                  <c:v>3.9999999999999996</c:v>
                </c:pt>
                <c:pt idx="26">
                  <c:v>3.8461538461538454</c:v>
                </c:pt>
                <c:pt idx="27">
                  <c:v>3.7037037037037033</c:v>
                </c:pt>
                <c:pt idx="28">
                  <c:v>3.5714285714285707</c:v>
                </c:pt>
                <c:pt idx="29">
                  <c:v>3.4482758620689649</c:v>
                </c:pt>
                <c:pt idx="30">
                  <c:v>3.3333333333333326</c:v>
                </c:pt>
                <c:pt idx="31">
                  <c:v>3.2258064516129026</c:v>
                </c:pt>
                <c:pt idx="32">
                  <c:v>3.1249999999999996</c:v>
                </c:pt>
                <c:pt idx="33">
                  <c:v>3.0303030303030298</c:v>
                </c:pt>
                <c:pt idx="34">
                  <c:v>2.9411764705882346</c:v>
                </c:pt>
                <c:pt idx="35">
                  <c:v>2.8571428571428568</c:v>
                </c:pt>
                <c:pt idx="36">
                  <c:v>2.7777777777777777</c:v>
                </c:pt>
                <c:pt idx="37">
                  <c:v>2.7027027027027026</c:v>
                </c:pt>
                <c:pt idx="38">
                  <c:v>2.6315789473684212</c:v>
                </c:pt>
                <c:pt idx="39">
                  <c:v>2.5641025641025648</c:v>
                </c:pt>
                <c:pt idx="40">
                  <c:v>2.5000000000000009</c:v>
                </c:pt>
                <c:pt idx="41">
                  <c:v>2.4390243902439033</c:v>
                </c:pt>
                <c:pt idx="42">
                  <c:v>2.3809523809523818</c:v>
                </c:pt>
                <c:pt idx="43">
                  <c:v>2.3255813953488382</c:v>
                </c:pt>
                <c:pt idx="44">
                  <c:v>2.2727272727272743</c:v>
                </c:pt>
                <c:pt idx="45">
                  <c:v>2.2222222222222237</c:v>
                </c:pt>
                <c:pt idx="46">
                  <c:v>2.1739130434782625</c:v>
                </c:pt>
                <c:pt idx="47">
                  <c:v>2.1276595744680868</c:v>
                </c:pt>
                <c:pt idx="48">
                  <c:v>2.0833333333333353</c:v>
                </c:pt>
                <c:pt idx="49">
                  <c:v>2.0408163265306141</c:v>
                </c:pt>
                <c:pt idx="50">
                  <c:v>2.0000000000000018</c:v>
                </c:pt>
                <c:pt idx="51">
                  <c:v>1.9607843137254921</c:v>
                </c:pt>
                <c:pt idx="52">
                  <c:v>1.9230769230769251</c:v>
                </c:pt>
                <c:pt idx="53">
                  <c:v>1.8867924528301907</c:v>
                </c:pt>
                <c:pt idx="54">
                  <c:v>1.8518518518518541</c:v>
                </c:pt>
                <c:pt idx="55">
                  <c:v>1.8181818181818203</c:v>
                </c:pt>
                <c:pt idx="56">
                  <c:v>1.785714285714288</c:v>
                </c:pt>
                <c:pt idx="57">
                  <c:v>1.754385964912283</c:v>
                </c:pt>
                <c:pt idx="58">
                  <c:v>1.7241379310344851</c:v>
                </c:pt>
                <c:pt idx="59">
                  <c:v>1.6949152542372905</c:v>
                </c:pt>
                <c:pt idx="60">
                  <c:v>1.666666666666669</c:v>
                </c:pt>
                <c:pt idx="61">
                  <c:v>1.6393442622950842</c:v>
                </c:pt>
                <c:pt idx="62">
                  <c:v>1.612903225806454</c:v>
                </c:pt>
                <c:pt idx="63">
                  <c:v>1.5873015873015897</c:v>
                </c:pt>
                <c:pt idx="64">
                  <c:v>1.5625000000000024</c:v>
                </c:pt>
                <c:pt idx="65">
                  <c:v>1.5384615384615408</c:v>
                </c:pt>
                <c:pt idx="66">
                  <c:v>1.5151515151515176</c:v>
                </c:pt>
                <c:pt idx="67">
                  <c:v>1.4925373134328384</c:v>
                </c:pt>
                <c:pt idx="68">
                  <c:v>1.4705882352941202</c:v>
                </c:pt>
                <c:pt idx="69">
                  <c:v>1.449275362318843</c:v>
                </c:pt>
                <c:pt idx="70">
                  <c:v>1.428571428571431</c:v>
                </c:pt>
                <c:pt idx="71">
                  <c:v>1.4084507042253547</c:v>
                </c:pt>
                <c:pt idx="72">
                  <c:v>1.3888888888888913</c:v>
                </c:pt>
                <c:pt idx="73">
                  <c:v>1.3698630136986325</c:v>
                </c:pt>
                <c:pt idx="74">
                  <c:v>1.3513513513513538</c:v>
                </c:pt>
                <c:pt idx="75">
                  <c:v>1.3333333333333357</c:v>
                </c:pt>
                <c:pt idx="76">
                  <c:v>1.3157894736842128</c:v>
                </c:pt>
                <c:pt idx="77">
                  <c:v>1.2987012987013011</c:v>
                </c:pt>
                <c:pt idx="78">
                  <c:v>1.2820512820512844</c:v>
                </c:pt>
                <c:pt idx="79">
                  <c:v>1.2658227848101289</c:v>
                </c:pt>
                <c:pt idx="80">
                  <c:v>1.2500000000000022</c:v>
                </c:pt>
                <c:pt idx="81">
                  <c:v>1.2345679012345703</c:v>
                </c:pt>
                <c:pt idx="82">
                  <c:v>1.2195121951219536</c:v>
                </c:pt>
                <c:pt idx="83">
                  <c:v>1.2048192771084361</c:v>
                </c:pt>
                <c:pt idx="84">
                  <c:v>1.1904761904761927</c:v>
                </c:pt>
                <c:pt idx="85">
                  <c:v>1.1764705882352964</c:v>
                </c:pt>
                <c:pt idx="86">
                  <c:v>1.1627906976744209</c:v>
                </c:pt>
                <c:pt idx="87">
                  <c:v>1.1494252873563242</c:v>
                </c:pt>
                <c:pt idx="88">
                  <c:v>1.1363636363636387</c:v>
                </c:pt>
                <c:pt idx="89">
                  <c:v>1.1235955056179798</c:v>
                </c:pt>
                <c:pt idx="90">
                  <c:v>1.1111111111111134</c:v>
                </c:pt>
                <c:pt idx="91">
                  <c:v>1.0989010989011012</c:v>
                </c:pt>
                <c:pt idx="92">
                  <c:v>1.0869565217391326</c:v>
                </c:pt>
                <c:pt idx="93">
                  <c:v>1.0752688172043035</c:v>
                </c:pt>
                <c:pt idx="94">
                  <c:v>1.0638297872340448</c:v>
                </c:pt>
                <c:pt idx="95">
                  <c:v>1.0526315789473706</c:v>
                </c:pt>
                <c:pt idx="96">
                  <c:v>1.041666666666669</c:v>
                </c:pt>
                <c:pt idx="97">
                  <c:v>1.0309278350515487</c:v>
                </c:pt>
                <c:pt idx="98">
                  <c:v>1.0204081632653084</c:v>
                </c:pt>
                <c:pt idx="99">
                  <c:v>1.0101010101010124</c:v>
                </c:pt>
                <c:pt idx="100">
                  <c:v>1.0000000000000022</c:v>
                </c:pt>
                <c:pt idx="101">
                  <c:v>0.99009900990099231</c:v>
                </c:pt>
                <c:pt idx="102">
                  <c:v>0.98039215686274728</c:v>
                </c:pt>
                <c:pt idx="103">
                  <c:v>0.97087378640776922</c:v>
                </c:pt>
                <c:pt idx="104">
                  <c:v>0.96153846153846367</c:v>
                </c:pt>
                <c:pt idx="105">
                  <c:v>0.95238095238095455</c:v>
                </c:pt>
                <c:pt idx="106">
                  <c:v>0.94339622641509646</c:v>
                </c:pt>
                <c:pt idx="107">
                  <c:v>0.93457943925233855</c:v>
                </c:pt>
                <c:pt idx="108">
                  <c:v>0.92592592592592804</c:v>
                </c:pt>
                <c:pt idx="109">
                  <c:v>0.91743119266055262</c:v>
                </c:pt>
                <c:pt idx="110">
                  <c:v>0.90909090909091117</c:v>
                </c:pt>
                <c:pt idx="111">
                  <c:v>0.90090090090090302</c:v>
                </c:pt>
                <c:pt idx="112">
                  <c:v>0.89285714285714501</c:v>
                </c:pt>
                <c:pt idx="113">
                  <c:v>0.88495575221239153</c:v>
                </c:pt>
                <c:pt idx="114">
                  <c:v>0.87719298245614241</c:v>
                </c:pt>
                <c:pt idx="115">
                  <c:v>0.86956521739130643</c:v>
                </c:pt>
                <c:pt idx="116">
                  <c:v>0.86206896551724344</c:v>
                </c:pt>
                <c:pt idx="117">
                  <c:v>0.85470085470085677</c:v>
                </c:pt>
                <c:pt idx="118">
                  <c:v>0.84745762711864614</c:v>
                </c:pt>
                <c:pt idx="119">
                  <c:v>0.84033613445378352</c:v>
                </c:pt>
              </c:numCache>
            </c:numRef>
          </c:yVal>
          <c:smooth val="1"/>
        </c:ser>
        <c:ser>
          <c:idx val="2"/>
          <c:order val="1"/>
          <c:marker>
            <c:symbol val="none"/>
          </c:marker>
          <c:yVal>
            <c:numRef>
              <c:f>Rusko66!$C$1:$C$120</c:f>
              <c:numCache>
                <c:formatCode>General</c:formatCode>
                <c:ptCount val="120"/>
                <c:pt idx="0">
                  <c:v>4.068894982199935</c:v>
                </c:pt>
                <c:pt idx="1">
                  <c:v>4.0121920781017311</c:v>
                </c:pt>
                <c:pt idx="2">
                  <c:v>3.9562793687240188</c:v>
                </c:pt>
                <c:pt idx="3">
                  <c:v>3.901145842149397</c:v>
                </c:pt>
                <c:pt idx="4">
                  <c:v>3.8467806399192561</c:v>
                </c:pt>
                <c:pt idx="5">
                  <c:v>3.7931730548952172</c:v>
                </c:pt>
                <c:pt idx="6">
                  <c:v>3.7403125291503807</c:v>
                </c:pt>
                <c:pt idx="7">
                  <c:v>3.6881886518899605</c:v>
                </c:pt>
                <c:pt idx="8">
                  <c:v>3.6367911574008969</c:v>
                </c:pt>
                <c:pt idx="9">
                  <c:v>3.5861099230300346</c:v>
                </c:pt>
                <c:pt idx="10">
                  <c:v>3.5361349671904891</c:v>
                </c:pt>
                <c:pt idx="11">
                  <c:v>3.4868564473957853</c:v>
                </c:pt>
                <c:pt idx="12">
                  <c:v>3.4382646583213989</c:v>
                </c:pt>
                <c:pt idx="13">
                  <c:v>3.3903500298933058</c:v>
                </c:pt>
                <c:pt idx="14">
                  <c:v>3.3431031254031724</c:v>
                </c:pt>
                <c:pt idx="15">
                  <c:v>3.2965146396498111</c:v>
                </c:pt>
                <c:pt idx="16">
                  <c:v>3.2505753971065383</c:v>
                </c:pt>
                <c:pt idx="17">
                  <c:v>3.2052763501140653</c:v>
                </c:pt>
                <c:pt idx="18">
                  <c:v>3.1606085770985786</c:v>
                </c:pt>
                <c:pt idx="19">
                  <c:v>3.1165632808146504</c:v>
                </c:pt>
                <c:pt idx="20">
                  <c:v>3.0731317866126373</c:v>
                </c:pt>
                <c:pt idx="21">
                  <c:v>3.0303055407302173</c:v>
                </c:pt>
                <c:pt idx="22">
                  <c:v>2.9880761086077445</c:v>
                </c:pt>
                <c:pt idx="23">
                  <c:v>2.9464351732270746</c:v>
                </c:pt>
                <c:pt idx="24">
                  <c:v>2.905374533473541</c:v>
                </c:pt>
                <c:pt idx="25">
                  <c:v>2.864886102520761</c:v>
                </c:pt>
                <c:pt idx="26">
                  <c:v>2.8249619062379461</c:v>
                </c:pt>
                <c:pt idx="27">
                  <c:v>2.7855940816194087</c:v>
                </c:pt>
                <c:pt idx="28">
                  <c:v>2.7467748752359622</c:v>
                </c:pt>
                <c:pt idx="29">
                  <c:v>2.7084966417078871</c:v>
                </c:pt>
                <c:pt idx="30">
                  <c:v>2.6707518421991927</c:v>
                </c:pt>
                <c:pt idx="31">
                  <c:v>2.633533042932851</c:v>
                </c:pt>
                <c:pt idx="32">
                  <c:v>2.5968329137267303</c:v>
                </c:pt>
                <c:pt idx="33">
                  <c:v>2.560644226549925</c:v>
                </c:pt>
                <c:pt idx="34">
                  <c:v>2.5249598540992069</c:v>
                </c:pt>
                <c:pt idx="35">
                  <c:v>2.4897727683953152</c:v>
                </c:pt>
                <c:pt idx="36">
                  <c:v>2.4550760393988083</c:v>
                </c:pt>
                <c:pt idx="37">
                  <c:v>2.4208628336452001</c:v>
                </c:pt>
                <c:pt idx="38">
                  <c:v>2.387126412899125</c:v>
                </c:pt>
                <c:pt idx="39">
                  <c:v>2.3538601328272506</c:v>
                </c:pt>
                <c:pt idx="40">
                  <c:v>2.3210574416896863</c:v>
                </c:pt>
                <c:pt idx="41">
                  <c:v>2.2887118790496315</c:v>
                </c:pt>
                <c:pt idx="42">
                  <c:v>2.2568170745010003</c:v>
                </c:pt>
                <c:pt idx="43">
                  <c:v>2.2253667464137834</c:v>
                </c:pt>
                <c:pt idx="44">
                  <c:v>2.1943547006968873</c:v>
                </c:pt>
                <c:pt idx="45">
                  <c:v>2.1637748295782218</c:v>
                </c:pt>
                <c:pt idx="46">
                  <c:v>2.1336211104017822</c:v>
                </c:pt>
                <c:pt idx="47">
                  <c:v>2.1038876044414971</c:v>
                </c:pt>
                <c:pt idx="48">
                  <c:v>2.0745684557316069</c:v>
                </c:pt>
                <c:pt idx="49">
                  <c:v>2.0456578899133393</c:v>
                </c:pt>
                <c:pt idx="50">
                  <c:v>2.0171502130976613</c:v>
                </c:pt>
                <c:pt idx="51">
                  <c:v>1.9890398107438734</c:v>
                </c:pt>
                <c:pt idx="52">
                  <c:v>1.961321146553838</c:v>
                </c:pt>
                <c:pt idx="53">
                  <c:v>1.9339887613816131</c:v>
                </c:pt>
                <c:pt idx="54">
                  <c:v>1.9070372721582824</c:v>
                </c:pt>
                <c:pt idx="55">
                  <c:v>1.880461370831769</c:v>
                </c:pt>
                <c:pt idx="56">
                  <c:v>1.8542558233214224</c:v>
                </c:pt>
                <c:pt idx="57">
                  <c:v>1.8284154684871761</c:v>
                </c:pt>
                <c:pt idx="58">
                  <c:v>1.8029352171130679</c:v>
                </c:pt>
                <c:pt idx="59">
                  <c:v>1.7778100509049288</c:v>
                </c:pt>
                <c:pt idx="60">
                  <c:v>1.7530350215020363</c:v>
                </c:pt>
                <c:pt idx="61">
                  <c:v>1.7286052495025439</c:v>
                </c:pt>
                <c:pt idx="62">
                  <c:v>1.7045159235024907</c:v>
                </c:pt>
                <c:pt idx="63">
                  <c:v>1.680762299148203</c:v>
                </c:pt>
                <c:pt idx="64">
                  <c:v>1.6573396982019015</c:v>
                </c:pt>
                <c:pt idx="65">
                  <c:v>1.6342435076203303</c:v>
                </c:pt>
                <c:pt idx="66">
                  <c:v>1.6114691786462247</c:v>
                </c:pt>
                <c:pt idx="67">
                  <c:v>1.5890122259124424</c:v>
                </c:pt>
                <c:pt idx="68">
                  <c:v>1.5668682265585756</c:v>
                </c:pt>
                <c:pt idx="69">
                  <c:v>1.5450328193598779</c:v>
                </c:pt>
                <c:pt idx="70">
                  <c:v>1.5235017038683263</c:v>
                </c:pt>
                <c:pt idx="71">
                  <c:v>1.5022706395656569</c:v>
                </c:pt>
                <c:pt idx="72">
                  <c:v>1.4813354450281995</c:v>
                </c:pt>
                <c:pt idx="73">
                  <c:v>1.4606919971033554</c:v>
                </c:pt>
                <c:pt idx="74">
                  <c:v>1.4403362300975466</c:v>
                </c:pt>
                <c:pt idx="75">
                  <c:v>1.4202641349754865</c:v>
                </c:pt>
                <c:pt idx="76">
                  <c:v>1.4004717585706055</c:v>
                </c:pt>
                <c:pt idx="77">
                  <c:v>1.3809552028064807</c:v>
                </c:pt>
                <c:pt idx="78">
                  <c:v>1.3617106239291181</c:v>
                </c:pt>
                <c:pt idx="79">
                  <c:v>1.3427342317499296</c:v>
                </c:pt>
                <c:pt idx="80">
                  <c:v>1.3240222888992623</c:v>
                </c:pt>
                <c:pt idx="81">
                  <c:v>1.3055711100903298</c:v>
                </c:pt>
                <c:pt idx="82">
                  <c:v>1.2873770613934001</c:v>
                </c:pt>
                <c:pt idx="83">
                  <c:v>1.2694365595201005</c:v>
                </c:pt>
                <c:pt idx="84">
                  <c:v>1.2517460711176929</c:v>
                </c:pt>
                <c:pt idx="85">
                  <c:v>1.2343021120731872</c:v>
                </c:pt>
                <c:pt idx="86">
                  <c:v>1.2171012468271505</c:v>
                </c:pt>
                <c:pt idx="87">
                  <c:v>1.2001400876970785</c:v>
                </c:pt>
                <c:pt idx="88">
                  <c:v>1.1834152942101981</c:v>
                </c:pt>
                <c:pt idx="89">
                  <c:v>1.166923572445566</c:v>
                </c:pt>
                <c:pt idx="90">
                  <c:v>1.1506616743853366</c:v>
                </c:pt>
                <c:pt idx="91">
                  <c:v>1.1346263972750696</c:v>
                </c:pt>
                <c:pt idx="92">
                  <c:v>1.1188145829929537</c:v>
                </c:pt>
                <c:pt idx="93">
                  <c:v>1.1032231174278184</c:v>
                </c:pt>
                <c:pt idx="94">
                  <c:v>1.0878489298658163</c:v>
                </c:pt>
                <c:pt idx="95">
                  <c:v>1.0726889923856495</c:v>
                </c:pt>
                <c:pt idx="96">
                  <c:v>1.0577403192622266</c:v>
                </c:pt>
                <c:pt idx="97">
                  <c:v>1.0429999663786282</c:v>
                </c:pt>
                <c:pt idx="98">
                  <c:v>1.0284650306462684</c:v>
                </c:pt>
                <c:pt idx="99">
                  <c:v>1.014132649433136</c:v>
                </c:pt>
                <c:pt idx="100">
                  <c:v>1.0000000000000031</c:v>
                </c:pt>
                <c:pt idx="101">
                  <c:v>0.98606429894449277</c:v>
                </c:pt>
                <c:pt idx="102">
                  <c:v>0.97232280165289109</c:v>
                </c:pt>
                <c:pt idx="103">
                  <c:v>0.95877280175960022</c:v>
                </c:pt>
                <c:pt idx="104">
                  <c:v>0.94541163061412437</c:v>
                </c:pt>
                <c:pt idx="105">
                  <c:v>0.93223665675548351</c:v>
                </c:pt>
                <c:pt idx="106">
                  <c:v>0.91924528539395067</c:v>
                </c:pt>
                <c:pt idx="107">
                  <c:v>0.90643495790001338</c:v>
                </c:pt>
                <c:pt idx="108">
                  <c:v>0.89380315130045485</c:v>
                </c:pt>
                <c:pt idx="109">
                  <c:v>0.88134737778145866</c:v>
                </c:pt>
                <c:pt idx="110">
                  <c:v>0.86906518419863843</c:v>
                </c:pt>
                <c:pt idx="111">
                  <c:v>0.85695415159389421</c:v>
                </c:pt>
                <c:pt idx="112">
                  <c:v>0.84501189471900329</c:v>
                </c:pt>
                <c:pt idx="113">
                  <c:v>0.83323606156584895</c:v>
                </c:pt>
                <c:pt idx="114">
                  <c:v>0.82162433290319659</c:v>
                </c:pt>
                <c:pt idx="115">
                  <c:v>0.81017442181992461</c:v>
                </c:pt>
                <c:pt idx="116">
                  <c:v>0.79888407327462119</c:v>
                </c:pt>
                <c:pt idx="117">
                  <c:v>0.78775106365145775</c:v>
                </c:pt>
                <c:pt idx="118">
                  <c:v>0.77677320032225083</c:v>
                </c:pt>
                <c:pt idx="119">
                  <c:v>0.76594832121462797</c:v>
                </c:pt>
              </c:numCache>
            </c:numRef>
          </c:yVal>
          <c:smooth val="1"/>
        </c:ser>
        <c:ser>
          <c:idx val="0"/>
          <c:order val="2"/>
          <c:marker>
            <c:symbol val="none"/>
          </c:marker>
          <c:yVal>
            <c:numRef>
              <c:f>Rusko66!$D$1:$D$120</c:f>
              <c:numCache>
                <c:formatCode>General</c:formatCode>
                <c:ptCount val="120"/>
                <c:pt idx="0">
                  <c:v>3.0694439999999998</c:v>
                </c:pt>
                <c:pt idx="1">
                  <c:v>3.0487832566323165</c:v>
                </c:pt>
                <c:pt idx="2">
                  <c:v>3.0281225132646332</c:v>
                </c:pt>
                <c:pt idx="3">
                  <c:v>3.0074617698969504</c:v>
                </c:pt>
                <c:pt idx="4">
                  <c:v>2.986801026529267</c:v>
                </c:pt>
                <c:pt idx="5">
                  <c:v>2.9661402831615837</c:v>
                </c:pt>
                <c:pt idx="6">
                  <c:v>2.9454795397939004</c:v>
                </c:pt>
                <c:pt idx="7">
                  <c:v>2.9248187964262171</c:v>
                </c:pt>
                <c:pt idx="8">
                  <c:v>2.9041580530585343</c:v>
                </c:pt>
                <c:pt idx="9">
                  <c:v>2.8834973096908509</c:v>
                </c:pt>
                <c:pt idx="10">
                  <c:v>2.8628365663231676</c:v>
                </c:pt>
                <c:pt idx="11">
                  <c:v>2.8421758229554843</c:v>
                </c:pt>
                <c:pt idx="12">
                  <c:v>2.821515079587801</c:v>
                </c:pt>
                <c:pt idx="13">
                  <c:v>2.8008543362201177</c:v>
                </c:pt>
                <c:pt idx="14">
                  <c:v>2.7801935928524348</c:v>
                </c:pt>
                <c:pt idx="15">
                  <c:v>2.7595328494847515</c:v>
                </c:pt>
                <c:pt idx="16">
                  <c:v>2.7388721061170682</c:v>
                </c:pt>
                <c:pt idx="17">
                  <c:v>2.7182113627493849</c:v>
                </c:pt>
                <c:pt idx="18">
                  <c:v>2.697550619381702</c:v>
                </c:pt>
                <c:pt idx="19">
                  <c:v>2.6768898760140187</c:v>
                </c:pt>
                <c:pt idx="20">
                  <c:v>2.6562291326463354</c:v>
                </c:pt>
                <c:pt idx="21">
                  <c:v>2.6355683892786521</c:v>
                </c:pt>
                <c:pt idx="22">
                  <c:v>2.6149076459109688</c:v>
                </c:pt>
                <c:pt idx="23">
                  <c:v>2.5942469025432855</c:v>
                </c:pt>
                <c:pt idx="24">
                  <c:v>2.5735861591756026</c:v>
                </c:pt>
                <c:pt idx="25">
                  <c:v>2.5529254158079193</c:v>
                </c:pt>
                <c:pt idx="26">
                  <c:v>2.532264672440236</c:v>
                </c:pt>
                <c:pt idx="27">
                  <c:v>2.5116039290725527</c:v>
                </c:pt>
                <c:pt idx="28">
                  <c:v>2.4909431857048698</c:v>
                </c:pt>
                <c:pt idx="29">
                  <c:v>2.4702824423371865</c:v>
                </c:pt>
                <c:pt idx="30">
                  <c:v>2.4496216989695032</c:v>
                </c:pt>
                <c:pt idx="31">
                  <c:v>2.4289609556018199</c:v>
                </c:pt>
                <c:pt idx="32">
                  <c:v>2.4083002122341366</c:v>
                </c:pt>
                <c:pt idx="33">
                  <c:v>2.3876394688664533</c:v>
                </c:pt>
                <c:pt idx="34">
                  <c:v>2.36697872549877</c:v>
                </c:pt>
                <c:pt idx="35">
                  <c:v>2.3463179821310871</c:v>
                </c:pt>
                <c:pt idx="36">
                  <c:v>2.3256572387634038</c:v>
                </c:pt>
                <c:pt idx="37">
                  <c:v>2.3049964953957209</c:v>
                </c:pt>
                <c:pt idx="38">
                  <c:v>2.2843357520280376</c:v>
                </c:pt>
                <c:pt idx="39">
                  <c:v>2.2636750086603543</c:v>
                </c:pt>
                <c:pt idx="40">
                  <c:v>2.243014265292671</c:v>
                </c:pt>
                <c:pt idx="41">
                  <c:v>2.2223535219249881</c:v>
                </c:pt>
                <c:pt idx="42">
                  <c:v>2.2016927785573048</c:v>
                </c:pt>
                <c:pt idx="43">
                  <c:v>2.181032035189622</c:v>
                </c:pt>
                <c:pt idx="44">
                  <c:v>2.1603712918219387</c:v>
                </c:pt>
                <c:pt idx="45">
                  <c:v>2.1397105484542553</c:v>
                </c:pt>
                <c:pt idx="46">
                  <c:v>2.1190498050865725</c:v>
                </c:pt>
                <c:pt idx="47">
                  <c:v>2.0983890617188892</c:v>
                </c:pt>
                <c:pt idx="48">
                  <c:v>2.0777283183512063</c:v>
                </c:pt>
                <c:pt idx="49">
                  <c:v>2.057067574983523</c:v>
                </c:pt>
                <c:pt idx="50">
                  <c:v>2.0364068316158397</c:v>
                </c:pt>
                <c:pt idx="51">
                  <c:v>2.0157460882481564</c:v>
                </c:pt>
                <c:pt idx="52">
                  <c:v>1.9950853448804735</c:v>
                </c:pt>
                <c:pt idx="53">
                  <c:v>1.9744246015127904</c:v>
                </c:pt>
                <c:pt idx="54">
                  <c:v>1.9537638581451073</c:v>
                </c:pt>
                <c:pt idx="55">
                  <c:v>1.933103114777424</c:v>
                </c:pt>
                <c:pt idx="56">
                  <c:v>1.9124423714097409</c:v>
                </c:pt>
                <c:pt idx="57">
                  <c:v>1.8917816280420579</c:v>
                </c:pt>
                <c:pt idx="58">
                  <c:v>1.8711208846743748</c:v>
                </c:pt>
                <c:pt idx="59">
                  <c:v>1.8504601413066915</c:v>
                </c:pt>
                <c:pt idx="60">
                  <c:v>1.8297993979390084</c:v>
                </c:pt>
                <c:pt idx="61">
                  <c:v>1.8091386545713253</c:v>
                </c:pt>
                <c:pt idx="62">
                  <c:v>1.7884779112036422</c:v>
                </c:pt>
                <c:pt idx="63">
                  <c:v>1.7678171678359589</c:v>
                </c:pt>
                <c:pt idx="64">
                  <c:v>1.7471564244682758</c:v>
                </c:pt>
                <c:pt idx="65">
                  <c:v>1.7264956811005927</c:v>
                </c:pt>
                <c:pt idx="66">
                  <c:v>1.7058349377329094</c:v>
                </c:pt>
                <c:pt idx="67">
                  <c:v>1.6851741943652263</c:v>
                </c:pt>
                <c:pt idx="68">
                  <c:v>1.6645134509975432</c:v>
                </c:pt>
                <c:pt idx="69">
                  <c:v>1.6438527076298601</c:v>
                </c:pt>
                <c:pt idx="70">
                  <c:v>1.6231919642621768</c:v>
                </c:pt>
                <c:pt idx="71">
                  <c:v>1.6025312208944937</c:v>
                </c:pt>
                <c:pt idx="72">
                  <c:v>1.5818704775268104</c:v>
                </c:pt>
                <c:pt idx="73">
                  <c:v>1.5612097341591273</c:v>
                </c:pt>
                <c:pt idx="74">
                  <c:v>1.5405489907914443</c:v>
                </c:pt>
                <c:pt idx="75">
                  <c:v>1.5198882474237609</c:v>
                </c:pt>
                <c:pt idx="76">
                  <c:v>1.4992275040560779</c:v>
                </c:pt>
                <c:pt idx="77">
                  <c:v>1.4785667606883948</c:v>
                </c:pt>
                <c:pt idx="78">
                  <c:v>1.4579060173207117</c:v>
                </c:pt>
                <c:pt idx="79">
                  <c:v>1.4372452739530284</c:v>
                </c:pt>
                <c:pt idx="80">
                  <c:v>1.4165845305853453</c:v>
                </c:pt>
                <c:pt idx="81">
                  <c:v>1.3959237872176622</c:v>
                </c:pt>
                <c:pt idx="82">
                  <c:v>1.3752630438499791</c:v>
                </c:pt>
                <c:pt idx="83">
                  <c:v>1.3546023004822958</c:v>
                </c:pt>
                <c:pt idx="84">
                  <c:v>1.3339415571146127</c:v>
                </c:pt>
                <c:pt idx="85">
                  <c:v>1.3132808137469296</c:v>
                </c:pt>
                <c:pt idx="86">
                  <c:v>1.2926200703792465</c:v>
                </c:pt>
                <c:pt idx="87">
                  <c:v>1.2719593270115632</c:v>
                </c:pt>
                <c:pt idx="88">
                  <c:v>1.2512985836438801</c:v>
                </c:pt>
                <c:pt idx="89">
                  <c:v>1.230637840276197</c:v>
                </c:pt>
                <c:pt idx="90">
                  <c:v>1.209977096908514</c:v>
                </c:pt>
                <c:pt idx="91">
                  <c:v>1.1893163535408307</c:v>
                </c:pt>
                <c:pt idx="92">
                  <c:v>1.1686556101731476</c:v>
                </c:pt>
                <c:pt idx="93">
                  <c:v>1.1479948668054645</c:v>
                </c:pt>
                <c:pt idx="94">
                  <c:v>1.1273341234377814</c:v>
                </c:pt>
                <c:pt idx="95">
                  <c:v>1.1066733800700981</c:v>
                </c:pt>
                <c:pt idx="96">
                  <c:v>1.086012636702415</c:v>
                </c:pt>
                <c:pt idx="97">
                  <c:v>1.0653518933347317</c:v>
                </c:pt>
                <c:pt idx="98">
                  <c:v>1.0446911499670488</c:v>
                </c:pt>
                <c:pt idx="99">
                  <c:v>1.0240304065993655</c:v>
                </c:pt>
                <c:pt idx="100">
                  <c:v>1.0033696632316822</c:v>
                </c:pt>
                <c:pt idx="101">
                  <c:v>0.98270891986399933</c:v>
                </c:pt>
                <c:pt idx="102">
                  <c:v>0.96204817649631602</c:v>
                </c:pt>
                <c:pt idx="103">
                  <c:v>0.94138743312863316</c:v>
                </c:pt>
                <c:pt idx="104">
                  <c:v>0.92072668976094985</c:v>
                </c:pt>
                <c:pt idx="105">
                  <c:v>0.90006594639326654</c:v>
                </c:pt>
                <c:pt idx="106">
                  <c:v>0.87940520302558367</c:v>
                </c:pt>
                <c:pt idx="107">
                  <c:v>0.85874445965790036</c:v>
                </c:pt>
                <c:pt idx="108">
                  <c:v>0.83808371629021705</c:v>
                </c:pt>
                <c:pt idx="109">
                  <c:v>0.81742297292253419</c:v>
                </c:pt>
                <c:pt idx="110">
                  <c:v>0.79676222955485088</c:v>
                </c:pt>
                <c:pt idx="111">
                  <c:v>0.77610148618716801</c:v>
                </c:pt>
                <c:pt idx="112">
                  <c:v>0.7554407428194847</c:v>
                </c:pt>
                <c:pt idx="113">
                  <c:v>0.73477999945180139</c:v>
                </c:pt>
                <c:pt idx="114">
                  <c:v>0.71411925608411853</c:v>
                </c:pt>
                <c:pt idx="115">
                  <c:v>0.69345851271643522</c:v>
                </c:pt>
                <c:pt idx="116">
                  <c:v>0.67279776934875191</c:v>
                </c:pt>
                <c:pt idx="117">
                  <c:v>0.65213702598106904</c:v>
                </c:pt>
                <c:pt idx="118">
                  <c:v>0.63147628261338573</c:v>
                </c:pt>
                <c:pt idx="119">
                  <c:v>0.61081553924570287</c:v>
                </c:pt>
              </c:numCache>
            </c:numRef>
          </c:yVal>
          <c:smooth val="1"/>
        </c:ser>
        <c:ser>
          <c:idx val="3"/>
          <c:order val="3"/>
          <c:marker>
            <c:symbol val="none"/>
          </c:marker>
          <c:yVal>
            <c:numRef>
              <c:f>Rusko66!$E$1:$E$120</c:f>
              <c:numCache>
                <c:formatCode>General</c:formatCode>
                <c:ptCount val="120"/>
                <c:pt idx="0">
                  <c:v>3.5691694910999674</c:v>
                </c:pt>
                <c:pt idx="1">
                  <c:v>3.5434778013873167</c:v>
                </c:pt>
                <c:pt idx="2">
                  <c:v>3.517786111674666</c:v>
                </c:pt>
                <c:pt idx="3">
                  <c:v>3.4920944219620154</c:v>
                </c:pt>
                <c:pt idx="4">
                  <c:v>3.4664027322493647</c:v>
                </c:pt>
                <c:pt idx="5">
                  <c:v>3.4407110425367136</c:v>
                </c:pt>
                <c:pt idx="6">
                  <c:v>3.4150193528240629</c:v>
                </c:pt>
                <c:pt idx="7">
                  <c:v>3.3893276631114122</c:v>
                </c:pt>
                <c:pt idx="8">
                  <c:v>3.3636359733987615</c:v>
                </c:pt>
                <c:pt idx="9">
                  <c:v>3.3379442836861108</c:v>
                </c:pt>
                <c:pt idx="10">
                  <c:v>3.3122525939734602</c:v>
                </c:pt>
                <c:pt idx="11">
                  <c:v>3.2865609042608095</c:v>
                </c:pt>
                <c:pt idx="12">
                  <c:v>3.2608692145481584</c:v>
                </c:pt>
                <c:pt idx="13">
                  <c:v>3.2351775248355077</c:v>
                </c:pt>
                <c:pt idx="14">
                  <c:v>3.209485835122857</c:v>
                </c:pt>
                <c:pt idx="15">
                  <c:v>3.1837941454102063</c:v>
                </c:pt>
                <c:pt idx="16">
                  <c:v>3.1581024556975557</c:v>
                </c:pt>
                <c:pt idx="17">
                  <c:v>3.132410765984905</c:v>
                </c:pt>
                <c:pt idx="18">
                  <c:v>3.1067190762722543</c:v>
                </c:pt>
                <c:pt idx="19">
                  <c:v>3.0810273865596036</c:v>
                </c:pt>
                <c:pt idx="20">
                  <c:v>3.0553356968469529</c:v>
                </c:pt>
                <c:pt idx="21">
                  <c:v>3.0296440071343023</c:v>
                </c:pt>
                <c:pt idx="22">
                  <c:v>3.0039523174216511</c:v>
                </c:pt>
                <c:pt idx="23">
                  <c:v>2.9782606277090005</c:v>
                </c:pt>
                <c:pt idx="24">
                  <c:v>2.9525689379963498</c:v>
                </c:pt>
                <c:pt idx="25">
                  <c:v>2.9268772482836991</c:v>
                </c:pt>
                <c:pt idx="26">
                  <c:v>2.9011855585710484</c:v>
                </c:pt>
                <c:pt idx="27">
                  <c:v>2.8754938688583973</c:v>
                </c:pt>
                <c:pt idx="28">
                  <c:v>2.8498021791457466</c:v>
                </c:pt>
                <c:pt idx="29">
                  <c:v>2.8241104894330959</c:v>
                </c:pt>
                <c:pt idx="30">
                  <c:v>2.7984187997204453</c:v>
                </c:pt>
                <c:pt idx="31">
                  <c:v>2.7727271100077946</c:v>
                </c:pt>
                <c:pt idx="32">
                  <c:v>2.7470354202951439</c:v>
                </c:pt>
                <c:pt idx="33">
                  <c:v>2.7213437305824932</c:v>
                </c:pt>
                <c:pt idx="34">
                  <c:v>2.6956520408698426</c:v>
                </c:pt>
                <c:pt idx="35">
                  <c:v>2.6699603511571919</c:v>
                </c:pt>
                <c:pt idx="36">
                  <c:v>2.6442686614445412</c:v>
                </c:pt>
                <c:pt idx="37">
                  <c:v>2.6185769717318905</c:v>
                </c:pt>
                <c:pt idx="38">
                  <c:v>2.5928852820192398</c:v>
                </c:pt>
                <c:pt idx="39">
                  <c:v>2.5671935923065892</c:v>
                </c:pt>
                <c:pt idx="40">
                  <c:v>2.5415019025939385</c:v>
                </c:pt>
                <c:pt idx="41">
                  <c:v>2.5158102128812878</c:v>
                </c:pt>
                <c:pt idx="42">
                  <c:v>2.4901185231686371</c:v>
                </c:pt>
                <c:pt idx="43">
                  <c:v>2.4644268334559865</c:v>
                </c:pt>
                <c:pt idx="44">
                  <c:v>2.4387351437433358</c:v>
                </c:pt>
                <c:pt idx="45">
                  <c:v>2.4130434540306851</c:v>
                </c:pt>
                <c:pt idx="46">
                  <c:v>2.3873517643180344</c:v>
                </c:pt>
                <c:pt idx="47">
                  <c:v>2.3616600746053837</c:v>
                </c:pt>
                <c:pt idx="48">
                  <c:v>2.3359683848927331</c:v>
                </c:pt>
                <c:pt idx="49">
                  <c:v>2.3102766951800828</c:v>
                </c:pt>
                <c:pt idx="50">
                  <c:v>2.2845850054674322</c:v>
                </c:pt>
                <c:pt idx="51">
                  <c:v>2.2588933157547815</c:v>
                </c:pt>
                <c:pt idx="52">
                  <c:v>2.2332016260421308</c:v>
                </c:pt>
                <c:pt idx="53">
                  <c:v>2.2075099363294801</c:v>
                </c:pt>
                <c:pt idx="54">
                  <c:v>2.1818182466168299</c:v>
                </c:pt>
                <c:pt idx="55">
                  <c:v>2.1561265569041792</c:v>
                </c:pt>
                <c:pt idx="56">
                  <c:v>2.1304348671915285</c:v>
                </c:pt>
                <c:pt idx="57">
                  <c:v>2.1047431774788778</c:v>
                </c:pt>
                <c:pt idx="58">
                  <c:v>2.0790514877662272</c:v>
                </c:pt>
                <c:pt idx="59">
                  <c:v>2.0533597980535765</c:v>
                </c:pt>
                <c:pt idx="60">
                  <c:v>2.0276681083409258</c:v>
                </c:pt>
                <c:pt idx="61">
                  <c:v>2.0019764186282751</c:v>
                </c:pt>
                <c:pt idx="62">
                  <c:v>1.9762847289156245</c:v>
                </c:pt>
                <c:pt idx="63">
                  <c:v>1.9505930392029738</c:v>
                </c:pt>
                <c:pt idx="64">
                  <c:v>1.9249013494903231</c:v>
                </c:pt>
                <c:pt idx="65">
                  <c:v>1.8992096597776726</c:v>
                </c:pt>
                <c:pt idx="66">
                  <c:v>1.873517970065022</c:v>
                </c:pt>
                <c:pt idx="67">
                  <c:v>1.8478262803523713</c:v>
                </c:pt>
                <c:pt idx="68">
                  <c:v>1.8221345906397206</c:v>
                </c:pt>
                <c:pt idx="69">
                  <c:v>1.7964429009270699</c:v>
                </c:pt>
                <c:pt idx="70">
                  <c:v>1.7707512112144195</c:v>
                </c:pt>
                <c:pt idx="71">
                  <c:v>1.7450595215017688</c:v>
                </c:pt>
                <c:pt idx="72">
                  <c:v>1.7193678317891179</c:v>
                </c:pt>
                <c:pt idx="73">
                  <c:v>1.6936761420764672</c:v>
                </c:pt>
                <c:pt idx="74">
                  <c:v>1.6679844523638165</c:v>
                </c:pt>
                <c:pt idx="75">
                  <c:v>1.6422927626511661</c:v>
                </c:pt>
                <c:pt idx="76">
                  <c:v>1.6166010729385154</c:v>
                </c:pt>
                <c:pt idx="77">
                  <c:v>1.5909093832258647</c:v>
                </c:pt>
                <c:pt idx="78">
                  <c:v>1.565217693513214</c:v>
                </c:pt>
                <c:pt idx="79">
                  <c:v>1.5395260038005634</c:v>
                </c:pt>
                <c:pt idx="80">
                  <c:v>1.5138343140879127</c:v>
                </c:pt>
                <c:pt idx="81">
                  <c:v>1.488142624375262</c:v>
                </c:pt>
                <c:pt idx="82">
                  <c:v>1.4624509346626113</c:v>
                </c:pt>
                <c:pt idx="83">
                  <c:v>1.4367592449499611</c:v>
                </c:pt>
                <c:pt idx="84">
                  <c:v>1.4110675552373104</c:v>
                </c:pt>
                <c:pt idx="85">
                  <c:v>1.3853758655246597</c:v>
                </c:pt>
                <c:pt idx="86">
                  <c:v>1.3596841758120091</c:v>
                </c:pt>
                <c:pt idx="87">
                  <c:v>1.3339924860993584</c:v>
                </c:pt>
                <c:pt idx="88">
                  <c:v>1.3083007963867077</c:v>
                </c:pt>
                <c:pt idx="89">
                  <c:v>1.282609106674057</c:v>
                </c:pt>
                <c:pt idx="90">
                  <c:v>1.2569174169614064</c:v>
                </c:pt>
                <c:pt idx="91">
                  <c:v>1.2312257272487557</c:v>
                </c:pt>
                <c:pt idx="92">
                  <c:v>1.205534037536105</c:v>
                </c:pt>
                <c:pt idx="93">
                  <c:v>1.1798423478234548</c:v>
                </c:pt>
                <c:pt idx="94">
                  <c:v>1.1541506581108041</c:v>
                </c:pt>
                <c:pt idx="95">
                  <c:v>1.1284589683981534</c:v>
                </c:pt>
                <c:pt idx="96">
                  <c:v>1.1027672786855027</c:v>
                </c:pt>
                <c:pt idx="97">
                  <c:v>1.077075588972852</c:v>
                </c:pt>
                <c:pt idx="98">
                  <c:v>1.0513838992602014</c:v>
                </c:pt>
                <c:pt idx="99">
                  <c:v>1.0256922095475507</c:v>
                </c:pt>
                <c:pt idx="100">
                  <c:v>1.0000005198349</c:v>
                </c:pt>
                <c:pt idx="101">
                  <c:v>0.97430883012224934</c:v>
                </c:pt>
                <c:pt idx="102">
                  <c:v>0.94861714040959866</c:v>
                </c:pt>
                <c:pt idx="103">
                  <c:v>0.92292545069694798</c:v>
                </c:pt>
                <c:pt idx="104">
                  <c:v>0.89723376098429775</c:v>
                </c:pt>
                <c:pt idx="105">
                  <c:v>0.87154207127164707</c:v>
                </c:pt>
                <c:pt idx="106">
                  <c:v>0.84585038155899639</c:v>
                </c:pt>
                <c:pt idx="107">
                  <c:v>0.82015869184634571</c:v>
                </c:pt>
                <c:pt idx="108">
                  <c:v>0.79446700213369503</c:v>
                </c:pt>
                <c:pt idx="109">
                  <c:v>0.76877531242104435</c:v>
                </c:pt>
                <c:pt idx="110">
                  <c:v>0.74308362270839368</c:v>
                </c:pt>
                <c:pt idx="111">
                  <c:v>0.717391932995743</c:v>
                </c:pt>
                <c:pt idx="112">
                  <c:v>0.69170024328309232</c:v>
                </c:pt>
                <c:pt idx="113">
                  <c:v>0.66600855357044164</c:v>
                </c:pt>
                <c:pt idx="114">
                  <c:v>0.64031686385779096</c:v>
                </c:pt>
                <c:pt idx="115">
                  <c:v>0.61462517414514073</c:v>
                </c:pt>
                <c:pt idx="116">
                  <c:v>0.58893348443249005</c:v>
                </c:pt>
                <c:pt idx="117">
                  <c:v>0.56324179471983937</c:v>
                </c:pt>
                <c:pt idx="118">
                  <c:v>0.53755010500718869</c:v>
                </c:pt>
                <c:pt idx="119">
                  <c:v>0.51185841529453802</c:v>
                </c:pt>
              </c:numCache>
            </c:numRef>
          </c:yVal>
          <c:smooth val="1"/>
        </c:ser>
        <c:dLbls>
          <c:showLegendKey val="0"/>
          <c:showVal val="0"/>
          <c:showCatName val="0"/>
          <c:showSerName val="0"/>
          <c:showPercent val="0"/>
          <c:showBubbleSize val="0"/>
        </c:dLbls>
        <c:axId val="84495360"/>
        <c:axId val="84501248"/>
      </c:scatterChart>
      <c:valAx>
        <c:axId val="84495360"/>
        <c:scaling>
          <c:orientation val="minMax"/>
          <c:max val="110"/>
          <c:min val="0"/>
        </c:scaling>
        <c:delete val="0"/>
        <c:axPos val="b"/>
        <c:numFmt formatCode="General" sourceLinked="1"/>
        <c:majorTickMark val="out"/>
        <c:minorTickMark val="none"/>
        <c:tickLblPos val="nextTo"/>
        <c:crossAx val="84501248"/>
        <c:crosses val="autoZero"/>
        <c:crossBetween val="midCat"/>
        <c:majorUnit val="20"/>
      </c:valAx>
      <c:valAx>
        <c:axId val="84501248"/>
        <c:scaling>
          <c:orientation val="minMax"/>
          <c:max val="6.5"/>
        </c:scaling>
        <c:delete val="0"/>
        <c:axPos val="l"/>
        <c:majorGridlines/>
        <c:numFmt formatCode="General" sourceLinked="1"/>
        <c:majorTickMark val="out"/>
        <c:minorTickMark val="none"/>
        <c:tickLblPos val="nextTo"/>
        <c:crossAx val="84495360"/>
        <c:crossesAt val="1"/>
        <c:crossBetween val="midCat"/>
      </c:valAx>
      <c:spPr>
        <a:noFill/>
      </c:spPr>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35730568437886E-2"/>
          <c:y val="8.5980931600417431E-3"/>
          <c:w val="0.85939243604912086"/>
          <c:h val="0.9469211491635835"/>
        </c:manualLayout>
      </c:layout>
      <c:scatterChart>
        <c:scatterStyle val="smoothMarker"/>
        <c:varyColors val="0"/>
        <c:ser>
          <c:idx val="1"/>
          <c:order val="0"/>
          <c:spPr>
            <a:ln>
              <a:solidFill>
                <a:srgbClr val="FF0000"/>
              </a:solidFill>
            </a:ln>
          </c:spPr>
          <c:marker>
            <c:symbol val="none"/>
          </c:marker>
          <c:yVal>
            <c:numRef>
              <c:f>'CR77'!$B$1:$B$120</c:f>
              <c:numCache>
                <c:formatCode>General</c:formatCode>
                <c:ptCount val="120"/>
                <c:pt idx="0">
                  <c:v>200</c:v>
                </c:pt>
                <c:pt idx="1">
                  <c:v>99.999999457439273</c:v>
                </c:pt>
                <c:pt idx="2">
                  <c:v>49.999999728719636</c:v>
                </c:pt>
                <c:pt idx="3">
                  <c:v>33.33333315247976</c:v>
                </c:pt>
                <c:pt idx="4">
                  <c:v>24.999999864359818</c:v>
                </c:pt>
                <c:pt idx="5">
                  <c:v>19.999999891487857</c:v>
                </c:pt>
                <c:pt idx="6">
                  <c:v>16.66666657623988</c:v>
                </c:pt>
                <c:pt idx="7">
                  <c:v>14.285714208205613</c:v>
                </c:pt>
                <c:pt idx="8">
                  <c:v>12.499999932179911</c:v>
                </c:pt>
                <c:pt idx="9">
                  <c:v>11.111111050826588</c:v>
                </c:pt>
                <c:pt idx="10">
                  <c:v>9.9999999457439301</c:v>
                </c:pt>
                <c:pt idx="11">
                  <c:v>9.090909041585391</c:v>
                </c:pt>
                <c:pt idx="12">
                  <c:v>8.3333332881199418</c:v>
                </c:pt>
                <c:pt idx="13">
                  <c:v>7.6923076505722534</c:v>
                </c:pt>
                <c:pt idx="14">
                  <c:v>7.1428571041028075</c:v>
                </c:pt>
                <c:pt idx="15">
                  <c:v>6.6666666304959534</c:v>
                </c:pt>
                <c:pt idx="16">
                  <c:v>6.2499999660899554</c:v>
                </c:pt>
                <c:pt idx="17">
                  <c:v>5.8823529092611349</c:v>
                </c:pt>
                <c:pt idx="18">
                  <c:v>5.5555555254132942</c:v>
                </c:pt>
                <c:pt idx="19">
                  <c:v>5.2631578661810154</c:v>
                </c:pt>
                <c:pt idx="20">
                  <c:v>4.9999999728719651</c:v>
                </c:pt>
                <c:pt idx="21">
                  <c:v>4.761904736068538</c:v>
                </c:pt>
                <c:pt idx="22">
                  <c:v>4.5454545207926955</c:v>
                </c:pt>
                <c:pt idx="23">
                  <c:v>4.3478260633669263</c:v>
                </c:pt>
                <c:pt idx="24">
                  <c:v>4.1666666440599709</c:v>
                </c:pt>
                <c:pt idx="25">
                  <c:v>3.9999999782975721</c:v>
                </c:pt>
                <c:pt idx="26">
                  <c:v>3.8461538252861267</c:v>
                </c:pt>
                <c:pt idx="27">
                  <c:v>3.7037036836088628</c:v>
                </c:pt>
                <c:pt idx="28">
                  <c:v>3.5714285520514037</c:v>
                </c:pt>
                <c:pt idx="29">
                  <c:v>3.4482758433599758</c:v>
                </c:pt>
                <c:pt idx="30">
                  <c:v>3.3333333152479767</c:v>
                </c:pt>
                <c:pt idx="31">
                  <c:v>3.2258064341109449</c:v>
                </c:pt>
                <c:pt idx="32">
                  <c:v>3.1249999830449777</c:v>
                </c:pt>
                <c:pt idx="33">
                  <c:v>3.0303030138617966</c:v>
                </c:pt>
                <c:pt idx="34">
                  <c:v>2.9411764546305674</c:v>
                </c:pt>
                <c:pt idx="35">
                  <c:v>2.8571428416411226</c:v>
                </c:pt>
                <c:pt idx="36">
                  <c:v>2.7777777627066471</c:v>
                </c:pt>
                <c:pt idx="37">
                  <c:v>2.7027026880389</c:v>
                </c:pt>
                <c:pt idx="38">
                  <c:v>2.6315789330905077</c:v>
                </c:pt>
                <c:pt idx="39">
                  <c:v>2.5641025501907513</c:v>
                </c:pt>
                <c:pt idx="40">
                  <c:v>2.4999999864359825</c:v>
                </c:pt>
                <c:pt idx="41">
                  <c:v>2.4390243770107145</c:v>
                </c:pt>
                <c:pt idx="42">
                  <c:v>2.380952368034269</c:v>
                </c:pt>
                <c:pt idx="43">
                  <c:v>2.3255813827311465</c:v>
                </c:pt>
                <c:pt idx="44">
                  <c:v>2.2727272603963478</c:v>
                </c:pt>
                <c:pt idx="45">
                  <c:v>2.2222222101653175</c:v>
                </c:pt>
                <c:pt idx="46">
                  <c:v>2.1739130316834632</c:v>
                </c:pt>
                <c:pt idx="47">
                  <c:v>2.1276595629242405</c:v>
                </c:pt>
                <c:pt idx="48">
                  <c:v>2.0833333220299854</c:v>
                </c:pt>
                <c:pt idx="49">
                  <c:v>2.0408163154579451</c:v>
                </c:pt>
                <c:pt idx="50">
                  <c:v>1.9999999891487861</c:v>
                </c:pt>
                <c:pt idx="51">
                  <c:v>1.9607843030870451</c:v>
                </c:pt>
                <c:pt idx="52">
                  <c:v>1.9230769126430634</c:v>
                </c:pt>
                <c:pt idx="53">
                  <c:v>1.8867924425931943</c:v>
                </c:pt>
                <c:pt idx="54">
                  <c:v>1.8518518418044314</c:v>
                </c:pt>
                <c:pt idx="55">
                  <c:v>1.8181818083170782</c:v>
                </c:pt>
                <c:pt idx="56">
                  <c:v>1.7857142760257019</c:v>
                </c:pt>
                <c:pt idx="57">
                  <c:v>1.754385955393672</c:v>
                </c:pt>
                <c:pt idx="58">
                  <c:v>1.7241379216799879</c:v>
                </c:pt>
                <c:pt idx="59">
                  <c:v>1.6949152450413441</c:v>
                </c:pt>
                <c:pt idx="60">
                  <c:v>1.6666666576239884</c:v>
                </c:pt>
                <c:pt idx="61">
                  <c:v>1.6393442534006444</c:v>
                </c:pt>
                <c:pt idx="62">
                  <c:v>1.6129032170554725</c:v>
                </c:pt>
                <c:pt idx="63">
                  <c:v>1.5873015786895124</c:v>
                </c:pt>
                <c:pt idx="64">
                  <c:v>1.5624999915224886</c:v>
                </c:pt>
                <c:pt idx="65">
                  <c:v>1.5384615301144502</c:v>
                </c:pt>
                <c:pt idx="66">
                  <c:v>1.5151515069308978</c:v>
                </c:pt>
                <c:pt idx="67">
                  <c:v>1.492537305334914</c:v>
                </c:pt>
                <c:pt idx="68">
                  <c:v>1.4705882273152828</c:v>
                </c:pt>
                <c:pt idx="69">
                  <c:v>1.4492753544556409</c:v>
                </c:pt>
                <c:pt idx="70">
                  <c:v>1.4285714208205602</c:v>
                </c:pt>
                <c:pt idx="71">
                  <c:v>1.4084506965836507</c:v>
                </c:pt>
                <c:pt idx="72">
                  <c:v>1.3888888813533222</c:v>
                </c:pt>
                <c:pt idx="73">
                  <c:v>1.3698630062662902</c:v>
                </c:pt>
                <c:pt idx="74">
                  <c:v>1.3513513440194485</c:v>
                </c:pt>
                <c:pt idx="75">
                  <c:v>1.3333333260991891</c:v>
                </c:pt>
                <c:pt idx="76">
                  <c:v>1.3157894665452523</c:v>
                </c:pt>
                <c:pt idx="77">
                  <c:v>1.298701291655054</c:v>
                </c:pt>
                <c:pt idx="78">
                  <c:v>1.2820512750953739</c:v>
                </c:pt>
                <c:pt idx="79">
                  <c:v>1.2658227779422677</c:v>
                </c:pt>
                <c:pt idx="80">
                  <c:v>1.2499999932179893</c:v>
                </c:pt>
                <c:pt idx="81">
                  <c:v>1.2345678945362857</c:v>
                </c:pt>
                <c:pt idx="82">
                  <c:v>1.2195121885053553</c:v>
                </c:pt>
                <c:pt idx="83">
                  <c:v>1.2048192705715557</c:v>
                </c:pt>
                <c:pt idx="84">
                  <c:v>1.1904761840171323</c:v>
                </c:pt>
                <c:pt idx="85">
                  <c:v>1.176470581852225</c:v>
                </c:pt>
                <c:pt idx="86">
                  <c:v>1.162790691365571</c:v>
                </c:pt>
                <c:pt idx="87">
                  <c:v>1.1494252811199897</c:v>
                </c:pt>
                <c:pt idx="88">
                  <c:v>1.1363636301981717</c:v>
                </c:pt>
                <c:pt idx="89">
                  <c:v>1.1235954995217876</c:v>
                </c:pt>
                <c:pt idx="90">
                  <c:v>1.1111111050826565</c:v>
                </c:pt>
                <c:pt idx="91">
                  <c:v>1.0989010929388909</c:v>
                </c:pt>
                <c:pt idx="92">
                  <c:v>1.0869565158417291</c:v>
                </c:pt>
                <c:pt idx="93">
                  <c:v>1.0752688113703126</c:v>
                </c:pt>
                <c:pt idx="94">
                  <c:v>1.0638297814621178</c:v>
                </c:pt>
                <c:pt idx="95">
                  <c:v>1.0526315732362006</c:v>
                </c:pt>
                <c:pt idx="96">
                  <c:v>1.0416666610149903</c:v>
                </c:pt>
                <c:pt idx="97">
                  <c:v>1.0309278294581345</c:v>
                </c:pt>
                <c:pt idx="98">
                  <c:v>1.0204081577289699</c:v>
                </c:pt>
                <c:pt idx="99">
                  <c:v>1.0101010046205965</c:v>
                </c:pt>
                <c:pt idx="100">
                  <c:v>0.99999999457439037</c:v>
                </c:pt>
                <c:pt idx="101">
                  <c:v>0.99009900452909938</c:v>
                </c:pt>
                <c:pt idx="102">
                  <c:v>0.98039215154352</c:v>
                </c:pt>
                <c:pt idx="103">
                  <c:v>0.97087378114018474</c:v>
                </c:pt>
                <c:pt idx="104">
                  <c:v>0.96153845632152912</c:v>
                </c:pt>
                <c:pt idx="105">
                  <c:v>0.95238094721370503</c:v>
                </c:pt>
                <c:pt idx="106">
                  <c:v>0.94339622129659451</c:v>
                </c:pt>
                <c:pt idx="107">
                  <c:v>0.934579434181673</c:v>
                </c:pt>
                <c:pt idx="108">
                  <c:v>0.92592592090221304</c:v>
                </c:pt>
                <c:pt idx="109">
                  <c:v>0.91743118768292664</c:v>
                </c:pt>
                <c:pt idx="110">
                  <c:v>0.90909090415853644</c:v>
                </c:pt>
                <c:pt idx="111">
                  <c:v>0.90090089601296397</c:v>
                </c:pt>
                <c:pt idx="112">
                  <c:v>0.89285713801284816</c:v>
                </c:pt>
                <c:pt idx="113">
                  <c:v>0.88495574741096461</c:v>
                </c:pt>
                <c:pt idx="114">
                  <c:v>0.87719297769683324</c:v>
                </c:pt>
                <c:pt idx="115">
                  <c:v>0.86956521267338249</c:v>
                </c:pt>
                <c:pt idx="116">
                  <c:v>0.86206896083999129</c:v>
                </c:pt>
                <c:pt idx="117">
                  <c:v>0.8547008500635811</c:v>
                </c:pt>
                <c:pt idx="118">
                  <c:v>0.84745762252066936</c:v>
                </c:pt>
                <c:pt idx="119">
                  <c:v>0.84033612989444517</c:v>
                </c:pt>
              </c:numCache>
            </c:numRef>
          </c:yVal>
          <c:smooth val="1"/>
        </c:ser>
        <c:ser>
          <c:idx val="2"/>
          <c:order val="1"/>
          <c:marker>
            <c:symbol val="none"/>
          </c:marker>
          <c:yVal>
            <c:numRef>
              <c:f>'CR77'!$C$1:$C$120</c:f>
              <c:numCache>
                <c:formatCode>General</c:formatCode>
                <c:ptCount val="120"/>
                <c:pt idx="0">
                  <c:v>5.1712114861816794</c:v>
                </c:pt>
                <c:pt idx="1">
                  <c:v>5.0869372026164754</c:v>
                </c:pt>
                <c:pt idx="2">
                  <c:v>5.0040363215681509</c:v>
                </c:pt>
                <c:pt idx="3">
                  <c:v>4.9224864609481989</c:v>
                </c:pt>
                <c:pt idx="4">
                  <c:v>4.8422656034249014</c:v>
                </c:pt>
                <c:pt idx="5">
                  <c:v>4.7633520904789481</c:v>
                </c:pt>
                <c:pt idx="6">
                  <c:v>4.685724616555941</c:v>
                </c:pt>
                <c:pt idx="7">
                  <c:v>4.6093622233141858</c:v>
                </c:pt>
                <c:pt idx="8">
                  <c:v>4.5342442939662337</c:v>
                </c:pt>
                <c:pt idx="9">
                  <c:v>4.4603505477126326</c:v>
                </c:pt>
                <c:pt idx="10">
                  <c:v>4.3876610342663955</c:v>
                </c:pt>
                <c:pt idx="11">
                  <c:v>4.3161561284666936</c:v>
                </c:pt>
                <c:pt idx="12">
                  <c:v>4.2458165249803415</c:v>
                </c:pt>
                <c:pt idx="13">
                  <c:v>4.1766232330896198</c:v>
                </c:pt>
                <c:pt idx="14">
                  <c:v>4.1085575715650506</c:v>
                </c:pt>
                <c:pt idx="15">
                  <c:v>4.0416011636217162</c:v>
                </c:pt>
                <c:pt idx="16">
                  <c:v>3.9757359319577912</c:v>
                </c:pt>
                <c:pt idx="17">
                  <c:v>3.910944093873912</c:v>
                </c:pt>
                <c:pt idx="18">
                  <c:v>3.8472081564721043</c:v>
                </c:pt>
                <c:pt idx="19">
                  <c:v>3.784510911932935</c:v>
                </c:pt>
                <c:pt idx="20">
                  <c:v>3.7228354328696458</c:v>
                </c:pt>
                <c:pt idx="21">
                  <c:v>3.6621650677579876</c:v>
                </c:pt>
                <c:pt idx="22">
                  <c:v>3.6024834364405458</c:v>
                </c:pt>
                <c:pt idx="23">
                  <c:v>3.5437744257043193</c:v>
                </c:pt>
                <c:pt idx="24">
                  <c:v>3.4860221849303814</c:v>
                </c:pt>
                <c:pt idx="25">
                  <c:v>3.4292111218144274</c:v>
                </c:pt>
                <c:pt idx="26">
                  <c:v>3.3733258981570748</c:v>
                </c:pt>
                <c:pt idx="27">
                  <c:v>3.3183514257227547</c:v>
                </c:pt>
                <c:pt idx="28">
                  <c:v>3.2642728621661048</c:v>
                </c:pt>
                <c:pt idx="29">
                  <c:v>3.2110756070247359</c:v>
                </c:pt>
                <c:pt idx="30">
                  <c:v>3.1587452977773141</c:v>
                </c:pt>
                <c:pt idx="31">
                  <c:v>3.1072678059658752</c:v>
                </c:pt>
                <c:pt idx="32">
                  <c:v>3.0566292333813392</c:v>
                </c:pt>
                <c:pt idx="33">
                  <c:v>3.0068159083111885</c:v>
                </c:pt>
                <c:pt idx="34">
                  <c:v>2.9578143818482894</c:v>
                </c:pt>
                <c:pt idx="35">
                  <c:v>2.9096114242598783</c:v>
                </c:pt>
                <c:pt idx="36">
                  <c:v>2.8621940214157169</c:v>
                </c:pt>
                <c:pt idx="37">
                  <c:v>2.8155493712744559</c:v>
                </c:pt>
                <c:pt idx="38">
                  <c:v>2.769664880427261</c:v>
                </c:pt>
                <c:pt idx="39">
                  <c:v>2.7245281606977692</c:v>
                </c:pt>
                <c:pt idx="40">
                  <c:v>2.6801270257974514</c:v>
                </c:pt>
                <c:pt idx="41">
                  <c:v>2.6364494880354847</c:v>
                </c:pt>
                <c:pt idx="42">
                  <c:v>2.5934837550822394</c:v>
                </c:pt>
                <c:pt idx="43">
                  <c:v>2.551218226785517</c:v>
                </c:pt>
                <c:pt idx="44">
                  <c:v>2.5096414920386674</c:v>
                </c:pt>
                <c:pt idx="45">
                  <c:v>2.4687423256997501</c:v>
                </c:pt>
                <c:pt idx="46">
                  <c:v>2.4285096855608992</c:v>
                </c:pt>
                <c:pt idx="47">
                  <c:v>2.3889327093670829</c:v>
                </c:pt>
                <c:pt idx="48">
                  <c:v>2.3500007118834443</c:v>
                </c:pt>
                <c:pt idx="49">
                  <c:v>2.3117031820104343</c:v>
                </c:pt>
                <c:pt idx="50">
                  <c:v>2.2740297799459639</c:v>
                </c:pt>
                <c:pt idx="51">
                  <c:v>2.2369703343937988</c:v>
                </c:pt>
                <c:pt idx="52">
                  <c:v>2.2005148398174499</c:v>
                </c:pt>
                <c:pt idx="53">
                  <c:v>2.1646534537388185</c:v>
                </c:pt>
                <c:pt idx="54">
                  <c:v>2.1293764940808644</c:v>
                </c:pt>
                <c:pt idx="55">
                  <c:v>2.0946744365535763</c:v>
                </c:pt>
                <c:pt idx="56">
                  <c:v>2.0605379120825495</c:v>
                </c:pt>
                <c:pt idx="57">
                  <c:v>2.0269577042794613</c:v>
                </c:pt>
                <c:pt idx="58">
                  <c:v>1.9939247469537786</c:v>
                </c:pt>
                <c:pt idx="59">
                  <c:v>1.9614301216650085</c:v>
                </c:pt>
                <c:pt idx="60">
                  <c:v>1.9294650553148445</c:v>
                </c:pt>
                <c:pt idx="61">
                  <c:v>1.8980209177785519</c:v>
                </c:pt>
                <c:pt idx="62">
                  <c:v>1.8670892195749527</c:v>
                </c:pt>
                <c:pt idx="63">
                  <c:v>1.8366616095743846</c:v>
                </c:pt>
                <c:pt idx="64">
                  <c:v>1.8067298727440111</c:v>
                </c:pt>
                <c:pt idx="65">
                  <c:v>1.7772859279298765</c:v>
                </c:pt>
                <c:pt idx="66">
                  <c:v>1.7483218256751063</c:v>
                </c:pt>
                <c:pt idx="67">
                  <c:v>1.7198297460736647</c:v>
                </c:pt>
                <c:pt idx="68">
                  <c:v>1.6918019966590874</c:v>
                </c:pt>
                <c:pt idx="69">
                  <c:v>1.6642310103276232</c:v>
                </c:pt>
                <c:pt idx="70">
                  <c:v>1.6371093432952206</c:v>
                </c:pt>
                <c:pt idx="71">
                  <c:v>1.6104296730878092</c:v>
                </c:pt>
                <c:pt idx="72">
                  <c:v>1.584184796564333</c:v>
                </c:pt>
                <c:pt idx="73">
                  <c:v>1.5583676279720029</c:v>
                </c:pt>
                <c:pt idx="74">
                  <c:v>1.5329711970332407</c:v>
                </c:pt>
                <c:pt idx="75">
                  <c:v>1.5079886470638022</c:v>
                </c:pt>
                <c:pt idx="76">
                  <c:v>1.4834132331215657</c:v>
                </c:pt>
                <c:pt idx="77">
                  <c:v>1.4592383201854928</c:v>
                </c:pt>
                <c:pt idx="78">
                  <c:v>1.4354573813642639</c:v>
                </c:pt>
                <c:pt idx="79">
                  <c:v>1.4120639961341077</c:v>
                </c:pt>
                <c:pt idx="80">
                  <c:v>1.3890518486053498</c:v>
                </c:pt>
                <c:pt idx="81">
                  <c:v>1.3664147258172092</c:v>
                </c:pt>
                <c:pt idx="82">
                  <c:v>1.3441465160603856</c:v>
                </c:pt>
                <c:pt idx="83">
                  <c:v>1.3222412072269822</c:v>
                </c:pt>
                <c:pt idx="84">
                  <c:v>1.3006928851873198</c:v>
                </c:pt>
                <c:pt idx="85">
                  <c:v>1.2794957321932046</c:v>
                </c:pt>
                <c:pt idx="86">
                  <c:v>1.258644025307216</c:v>
                </c:pt>
                <c:pt idx="87">
                  <c:v>1.2381321348575933</c:v>
                </c:pt>
                <c:pt idx="88">
                  <c:v>1.2179545229183022</c:v>
                </c:pt>
                <c:pt idx="89">
                  <c:v>1.1981057418138712</c:v>
                </c:pt>
                <c:pt idx="90">
                  <c:v>1.1785804326485958</c:v>
                </c:pt>
                <c:pt idx="91">
                  <c:v>1.1593733238597099</c:v>
                </c:pt>
                <c:pt idx="92">
                  <c:v>1.1404792297941373</c:v>
                </c:pt>
                <c:pt idx="93">
                  <c:v>1.1218930493084376</c:v>
                </c:pt>
                <c:pt idx="94">
                  <c:v>1.1036097643915677</c:v>
                </c:pt>
                <c:pt idx="95">
                  <c:v>1.0856244388100886</c:v>
                </c:pt>
                <c:pt idx="96">
                  <c:v>1.0679322167754506</c:v>
                </c:pt>
                <c:pt idx="97">
                  <c:v>1.0505283216329984</c:v>
                </c:pt>
                <c:pt idx="98">
                  <c:v>1.0334080545723396</c:v>
                </c:pt>
                <c:pt idx="99">
                  <c:v>1.0165667933587319</c:v>
                </c:pt>
                <c:pt idx="100">
                  <c:v>0.99999999108514293</c:v>
                </c:pt>
                <c:pt idx="101">
                  <c:v>0.98370317494464965</c:v>
                </c:pt>
                <c:pt idx="102">
                  <c:v>0.96767194502284093</c:v>
                </c:pt>
                <c:pt idx="103">
                  <c:v>0.9519019731099031</c:v>
                </c:pt>
                <c:pt idx="104">
                  <c:v>0.93638900153206217</c:v>
                </c:pt>
                <c:pt idx="105">
                  <c:v>0.9211288420020719</c:v>
                </c:pt>
                <c:pt idx="106">
                  <c:v>0.90611737448843344</c:v>
                </c:pt>
                <c:pt idx="107">
                  <c:v>0.89135054610304476</c:v>
                </c:pt>
                <c:pt idx="108">
                  <c:v>0.87682437000697633</c:v>
                </c:pt>
                <c:pt idx="109">
                  <c:v>0.8625349243340803</c:v>
                </c:pt>
                <c:pt idx="110">
                  <c:v>0.8484783511321411</c:v>
                </c:pt>
                <c:pt idx="111">
                  <c:v>0.83465085532128147</c:v>
                </c:pt>
                <c:pt idx="112">
                  <c:v>0.82104870366934379</c:v>
                </c:pt>
                <c:pt idx="113">
                  <c:v>0.80766822378396907</c:v>
                </c:pt>
                <c:pt idx="114">
                  <c:v>0.79450580312110175</c:v>
                </c:pt>
                <c:pt idx="115">
                  <c:v>0.78155788800965331</c:v>
                </c:pt>
                <c:pt idx="116">
                  <c:v>0.76882098269206001</c:v>
                </c:pt>
                <c:pt idx="117">
                  <c:v>0.7562916483804768</c:v>
                </c:pt>
                <c:pt idx="118">
                  <c:v>0.7439665023283526</c:v>
                </c:pt>
                <c:pt idx="119">
                  <c:v>0.73184221691713525</c:v>
                </c:pt>
              </c:numCache>
            </c:numRef>
          </c:yVal>
          <c:smooth val="1"/>
        </c:ser>
        <c:ser>
          <c:idx val="0"/>
          <c:order val="2"/>
          <c:marker>
            <c:symbol val="none"/>
          </c:marker>
          <c:yVal>
            <c:numRef>
              <c:f>'CR77'!$D$1:$D$120</c:f>
              <c:numCache>
                <c:formatCode>General</c:formatCode>
                <c:ptCount val="120"/>
                <c:pt idx="0">
                  <c:v>4</c:v>
                </c:pt>
                <c:pt idx="1">
                  <c:v>3.9701250285260001</c:v>
                </c:pt>
                <c:pt idx="2">
                  <c:v>3.9402500570519998</c:v>
                </c:pt>
                <c:pt idx="3">
                  <c:v>3.910375085578</c:v>
                </c:pt>
                <c:pt idx="4">
                  <c:v>3.8805001141040001</c:v>
                </c:pt>
                <c:pt idx="5">
                  <c:v>3.8506251426300002</c:v>
                </c:pt>
                <c:pt idx="6">
                  <c:v>3.8207501711559999</c:v>
                </c:pt>
                <c:pt idx="7">
                  <c:v>3.790875199682</c:v>
                </c:pt>
                <c:pt idx="8">
                  <c:v>3.7610002282080002</c:v>
                </c:pt>
                <c:pt idx="9">
                  <c:v>3.7311252567339999</c:v>
                </c:pt>
                <c:pt idx="10">
                  <c:v>3.70125028526</c:v>
                </c:pt>
                <c:pt idx="11">
                  <c:v>3.6713753137860001</c:v>
                </c:pt>
                <c:pt idx="12">
                  <c:v>3.6415003423120003</c:v>
                </c:pt>
                <c:pt idx="13">
                  <c:v>3.6116253708379999</c:v>
                </c:pt>
                <c:pt idx="14">
                  <c:v>3.5817503993640001</c:v>
                </c:pt>
                <c:pt idx="15">
                  <c:v>3.5518754278900002</c:v>
                </c:pt>
                <c:pt idx="16">
                  <c:v>3.5220004564160003</c:v>
                </c:pt>
                <c:pt idx="17">
                  <c:v>3.492125484942</c:v>
                </c:pt>
                <c:pt idx="18">
                  <c:v>3.4622505134680002</c:v>
                </c:pt>
                <c:pt idx="19">
                  <c:v>3.4323755419940003</c:v>
                </c:pt>
                <c:pt idx="20">
                  <c:v>3.40250057052</c:v>
                </c:pt>
                <c:pt idx="21">
                  <c:v>3.3726255990460001</c:v>
                </c:pt>
                <c:pt idx="22">
                  <c:v>3.3427506275720003</c:v>
                </c:pt>
                <c:pt idx="23">
                  <c:v>3.3128756560979999</c:v>
                </c:pt>
                <c:pt idx="24">
                  <c:v>3.2830006846240001</c:v>
                </c:pt>
                <c:pt idx="25">
                  <c:v>3.2531257131500002</c:v>
                </c:pt>
                <c:pt idx="26">
                  <c:v>3.2232507416760003</c:v>
                </c:pt>
                <c:pt idx="27">
                  <c:v>3.1933757702020005</c:v>
                </c:pt>
                <c:pt idx="28">
                  <c:v>3.1635007987280002</c:v>
                </c:pt>
                <c:pt idx="29">
                  <c:v>3.1336258272540003</c:v>
                </c:pt>
                <c:pt idx="30">
                  <c:v>3.1037508557800004</c:v>
                </c:pt>
                <c:pt idx="31">
                  <c:v>3.0738758843060001</c:v>
                </c:pt>
                <c:pt idx="32">
                  <c:v>3.0440009128320002</c:v>
                </c:pt>
                <c:pt idx="33">
                  <c:v>3.0141259413580004</c:v>
                </c:pt>
                <c:pt idx="34">
                  <c:v>2.9842509698840001</c:v>
                </c:pt>
                <c:pt idx="35">
                  <c:v>2.9543759984100002</c:v>
                </c:pt>
                <c:pt idx="36">
                  <c:v>2.9245010269360003</c:v>
                </c:pt>
                <c:pt idx="37">
                  <c:v>2.894626055462</c:v>
                </c:pt>
                <c:pt idx="38">
                  <c:v>2.8647510839880006</c:v>
                </c:pt>
                <c:pt idx="39">
                  <c:v>2.8348761125140003</c:v>
                </c:pt>
                <c:pt idx="40">
                  <c:v>2.8050011410400004</c:v>
                </c:pt>
                <c:pt idx="41">
                  <c:v>2.7751261695660006</c:v>
                </c:pt>
                <c:pt idx="42">
                  <c:v>2.7452511980920002</c:v>
                </c:pt>
                <c:pt idx="43">
                  <c:v>2.7153762266180004</c:v>
                </c:pt>
                <c:pt idx="44">
                  <c:v>2.6855012551440005</c:v>
                </c:pt>
                <c:pt idx="45">
                  <c:v>2.6556262836700002</c:v>
                </c:pt>
                <c:pt idx="46">
                  <c:v>2.6257513121960003</c:v>
                </c:pt>
                <c:pt idx="47">
                  <c:v>2.5958763407220005</c:v>
                </c:pt>
                <c:pt idx="48">
                  <c:v>2.5660013692480002</c:v>
                </c:pt>
                <c:pt idx="49">
                  <c:v>2.5361263977740007</c:v>
                </c:pt>
                <c:pt idx="50">
                  <c:v>2.5062514263000004</c:v>
                </c:pt>
                <c:pt idx="51">
                  <c:v>2.4763764548260006</c:v>
                </c:pt>
                <c:pt idx="52">
                  <c:v>2.4465014833520007</c:v>
                </c:pt>
                <c:pt idx="53">
                  <c:v>2.4166265118780004</c:v>
                </c:pt>
                <c:pt idx="54">
                  <c:v>2.3867515404040005</c:v>
                </c:pt>
                <c:pt idx="55">
                  <c:v>2.3568765689300006</c:v>
                </c:pt>
                <c:pt idx="56">
                  <c:v>2.3270015974560003</c:v>
                </c:pt>
                <c:pt idx="57">
                  <c:v>2.2971266259820009</c:v>
                </c:pt>
                <c:pt idx="58">
                  <c:v>2.2672516545080006</c:v>
                </c:pt>
                <c:pt idx="59">
                  <c:v>2.2373766830340003</c:v>
                </c:pt>
                <c:pt idx="60">
                  <c:v>2.2075017115600009</c:v>
                </c:pt>
                <c:pt idx="61">
                  <c:v>2.1776267400860005</c:v>
                </c:pt>
                <c:pt idx="62">
                  <c:v>2.1477517686120002</c:v>
                </c:pt>
                <c:pt idx="63">
                  <c:v>2.1178767971380004</c:v>
                </c:pt>
                <c:pt idx="64">
                  <c:v>2.0880018256640001</c:v>
                </c:pt>
                <c:pt idx="65">
                  <c:v>2.0581268541900002</c:v>
                </c:pt>
                <c:pt idx="66">
                  <c:v>2.0282518827159999</c:v>
                </c:pt>
                <c:pt idx="67">
                  <c:v>1.9983769112419996</c:v>
                </c:pt>
                <c:pt idx="68">
                  <c:v>1.9685019397679993</c:v>
                </c:pt>
                <c:pt idx="69">
                  <c:v>1.9386269682939989</c:v>
                </c:pt>
                <c:pt idx="70">
                  <c:v>1.9087519968199991</c:v>
                </c:pt>
                <c:pt idx="71">
                  <c:v>1.8788770253459988</c:v>
                </c:pt>
                <c:pt idx="72">
                  <c:v>1.8490020538719985</c:v>
                </c:pt>
                <c:pt idx="73">
                  <c:v>1.8191270823979986</c:v>
                </c:pt>
                <c:pt idx="74">
                  <c:v>1.7892521109239983</c:v>
                </c:pt>
                <c:pt idx="75">
                  <c:v>1.759377139449998</c:v>
                </c:pt>
                <c:pt idx="76">
                  <c:v>1.7295021679759977</c:v>
                </c:pt>
                <c:pt idx="77">
                  <c:v>1.6996271965019978</c:v>
                </c:pt>
                <c:pt idx="78">
                  <c:v>1.6697522250279975</c:v>
                </c:pt>
                <c:pt idx="79">
                  <c:v>1.6398772535539972</c:v>
                </c:pt>
                <c:pt idx="80">
                  <c:v>1.6100022820799968</c:v>
                </c:pt>
                <c:pt idx="81">
                  <c:v>1.580127310605997</c:v>
                </c:pt>
                <c:pt idx="82">
                  <c:v>1.5502523391319967</c:v>
                </c:pt>
                <c:pt idx="83">
                  <c:v>1.5203773676579964</c:v>
                </c:pt>
                <c:pt idx="84">
                  <c:v>1.4905023961839965</c:v>
                </c:pt>
                <c:pt idx="85">
                  <c:v>1.4606274247099962</c:v>
                </c:pt>
                <c:pt idx="86">
                  <c:v>1.4307524532359959</c:v>
                </c:pt>
                <c:pt idx="87">
                  <c:v>1.4008774817619956</c:v>
                </c:pt>
                <c:pt idx="88">
                  <c:v>1.3710025102879957</c:v>
                </c:pt>
                <c:pt idx="89">
                  <c:v>1.3411275388139954</c:v>
                </c:pt>
                <c:pt idx="90">
                  <c:v>1.3112525673399951</c:v>
                </c:pt>
                <c:pt idx="91">
                  <c:v>1.2813775958659952</c:v>
                </c:pt>
                <c:pt idx="92">
                  <c:v>1.2515026243919949</c:v>
                </c:pt>
                <c:pt idx="93">
                  <c:v>1.2216276529179946</c:v>
                </c:pt>
                <c:pt idx="94">
                  <c:v>1.1917526814439943</c:v>
                </c:pt>
                <c:pt idx="95">
                  <c:v>1.1618777099699944</c:v>
                </c:pt>
                <c:pt idx="96">
                  <c:v>1.1320027384959941</c:v>
                </c:pt>
                <c:pt idx="97">
                  <c:v>1.1021277670219938</c:v>
                </c:pt>
                <c:pt idx="98">
                  <c:v>1.0722527955479935</c:v>
                </c:pt>
                <c:pt idx="99">
                  <c:v>1.0423778240739936</c:v>
                </c:pt>
                <c:pt idx="100">
                  <c:v>1.0125028525999933</c:v>
                </c:pt>
                <c:pt idx="101">
                  <c:v>0.98262788112599297</c:v>
                </c:pt>
                <c:pt idx="102">
                  <c:v>0.95275290965199311</c:v>
                </c:pt>
                <c:pt idx="103">
                  <c:v>0.9228779381779928</c:v>
                </c:pt>
                <c:pt idx="104">
                  <c:v>0.89300296670399248</c:v>
                </c:pt>
                <c:pt idx="105">
                  <c:v>0.86312799522999217</c:v>
                </c:pt>
                <c:pt idx="106">
                  <c:v>0.83325302375599231</c:v>
                </c:pt>
                <c:pt idx="107">
                  <c:v>0.80337805228199199</c:v>
                </c:pt>
                <c:pt idx="108">
                  <c:v>0.77350308080799168</c:v>
                </c:pt>
                <c:pt idx="109">
                  <c:v>0.74362810933399182</c:v>
                </c:pt>
                <c:pt idx="110">
                  <c:v>0.7137531378599915</c:v>
                </c:pt>
                <c:pt idx="111">
                  <c:v>0.68387816638599119</c:v>
                </c:pt>
                <c:pt idx="112">
                  <c:v>0.65400319491199088</c:v>
                </c:pt>
                <c:pt idx="113">
                  <c:v>0.62412822343799101</c:v>
                </c:pt>
                <c:pt idx="114">
                  <c:v>0.5942532519639907</c:v>
                </c:pt>
                <c:pt idx="115">
                  <c:v>0.56437828048999039</c:v>
                </c:pt>
                <c:pt idx="116">
                  <c:v>0.53450330901599008</c:v>
                </c:pt>
                <c:pt idx="117">
                  <c:v>0.50462833754199021</c:v>
                </c:pt>
                <c:pt idx="118">
                  <c:v>0.4747533660679899</c:v>
                </c:pt>
                <c:pt idx="119">
                  <c:v>0.44487839459398959</c:v>
                </c:pt>
              </c:numCache>
            </c:numRef>
          </c:yVal>
          <c:smooth val="1"/>
        </c:ser>
        <c:ser>
          <c:idx val="3"/>
          <c:order val="3"/>
          <c:marker>
            <c:symbol val="none"/>
          </c:marker>
          <c:yVal>
            <c:numRef>
              <c:f>'CR77'!$E$1:$E$120</c:f>
              <c:numCache>
                <c:formatCode>General</c:formatCode>
                <c:ptCount val="120"/>
                <c:pt idx="0">
                  <c:v>4.5856057430908397</c:v>
                </c:pt>
                <c:pt idx="1">
                  <c:v>4.5497496978261394</c:v>
                </c:pt>
                <c:pt idx="2">
                  <c:v>4.5138936525614399</c:v>
                </c:pt>
                <c:pt idx="3">
                  <c:v>4.4780376072967396</c:v>
                </c:pt>
                <c:pt idx="4">
                  <c:v>4.4421815620320393</c:v>
                </c:pt>
                <c:pt idx="5">
                  <c:v>4.4063255167673399</c:v>
                </c:pt>
                <c:pt idx="6">
                  <c:v>4.3704694715026395</c:v>
                </c:pt>
                <c:pt idx="7">
                  <c:v>4.3346134262379401</c:v>
                </c:pt>
                <c:pt idx="8">
                  <c:v>4.2987573809732398</c:v>
                </c:pt>
                <c:pt idx="9">
                  <c:v>4.2629013357085395</c:v>
                </c:pt>
                <c:pt idx="10">
                  <c:v>4.22704529044384</c:v>
                </c:pt>
                <c:pt idx="11">
                  <c:v>4.1911892451791397</c:v>
                </c:pt>
                <c:pt idx="12">
                  <c:v>4.1553331999144394</c:v>
                </c:pt>
                <c:pt idx="13">
                  <c:v>4.11947715464974</c:v>
                </c:pt>
                <c:pt idx="14">
                  <c:v>4.0836211093850396</c:v>
                </c:pt>
                <c:pt idx="15">
                  <c:v>4.0477650641203402</c:v>
                </c:pt>
                <c:pt idx="16">
                  <c:v>4.0119090188556399</c:v>
                </c:pt>
                <c:pt idx="17">
                  <c:v>3.97605297359094</c:v>
                </c:pt>
                <c:pt idx="18">
                  <c:v>3.9401969283262401</c:v>
                </c:pt>
                <c:pt idx="19">
                  <c:v>3.9043408830615398</c:v>
                </c:pt>
                <c:pt idx="20">
                  <c:v>3.8684848377968399</c:v>
                </c:pt>
                <c:pt idx="21">
                  <c:v>3.8326287925321401</c:v>
                </c:pt>
                <c:pt idx="22">
                  <c:v>3.7967727472674397</c:v>
                </c:pt>
                <c:pt idx="23">
                  <c:v>3.7609167020027399</c:v>
                </c:pt>
                <c:pt idx="24">
                  <c:v>3.72506065673804</c:v>
                </c:pt>
                <c:pt idx="25">
                  <c:v>3.6892046114733401</c:v>
                </c:pt>
                <c:pt idx="26">
                  <c:v>3.6533485662086402</c:v>
                </c:pt>
                <c:pt idx="27">
                  <c:v>3.6174925209439399</c:v>
                </c:pt>
                <c:pt idx="28">
                  <c:v>3.58163647567924</c:v>
                </c:pt>
                <c:pt idx="29">
                  <c:v>3.5457804304145402</c:v>
                </c:pt>
                <c:pt idx="30">
                  <c:v>3.5099243851498398</c:v>
                </c:pt>
                <c:pt idx="31">
                  <c:v>3.47406833988514</c:v>
                </c:pt>
                <c:pt idx="32">
                  <c:v>3.4382122946204401</c:v>
                </c:pt>
                <c:pt idx="33">
                  <c:v>3.4023562493557398</c:v>
                </c:pt>
                <c:pt idx="34">
                  <c:v>3.3665002040910403</c:v>
                </c:pt>
                <c:pt idx="35">
                  <c:v>3.33064415882634</c:v>
                </c:pt>
                <c:pt idx="36">
                  <c:v>3.2947881135616401</c:v>
                </c:pt>
                <c:pt idx="37">
                  <c:v>3.2589320682969403</c:v>
                </c:pt>
                <c:pt idx="38">
                  <c:v>3.2230760230322399</c:v>
                </c:pt>
                <c:pt idx="39">
                  <c:v>3.1872199777675401</c:v>
                </c:pt>
                <c:pt idx="40">
                  <c:v>3.1513639325028402</c:v>
                </c:pt>
                <c:pt idx="41">
                  <c:v>3.1155078872381399</c:v>
                </c:pt>
                <c:pt idx="42">
                  <c:v>3.0796518419734404</c:v>
                </c:pt>
                <c:pt idx="43">
                  <c:v>3.0437957967087401</c:v>
                </c:pt>
                <c:pt idx="44">
                  <c:v>3.0079397514440402</c:v>
                </c:pt>
                <c:pt idx="45">
                  <c:v>2.9720837061793404</c:v>
                </c:pt>
                <c:pt idx="46">
                  <c:v>2.93622766091464</c:v>
                </c:pt>
                <c:pt idx="47">
                  <c:v>2.9003716156499402</c:v>
                </c:pt>
                <c:pt idx="48">
                  <c:v>2.8645155703852403</c:v>
                </c:pt>
                <c:pt idx="49">
                  <c:v>2.82865952512054</c:v>
                </c:pt>
                <c:pt idx="50">
                  <c:v>2.7928034798558405</c:v>
                </c:pt>
                <c:pt idx="51">
                  <c:v>2.7569474345911402</c:v>
                </c:pt>
                <c:pt idx="52">
                  <c:v>2.7210913893264403</c:v>
                </c:pt>
                <c:pt idx="53">
                  <c:v>2.6852353440617405</c:v>
                </c:pt>
                <c:pt idx="54">
                  <c:v>2.6493792987970401</c:v>
                </c:pt>
                <c:pt idx="55">
                  <c:v>2.6135232535323407</c:v>
                </c:pt>
                <c:pt idx="56">
                  <c:v>2.5776672082676404</c:v>
                </c:pt>
                <c:pt idx="57">
                  <c:v>2.5418111630029405</c:v>
                </c:pt>
                <c:pt idx="58">
                  <c:v>2.5059551177382406</c:v>
                </c:pt>
                <c:pt idx="59">
                  <c:v>2.4700990724735403</c:v>
                </c:pt>
                <c:pt idx="60">
                  <c:v>2.4342430272088404</c:v>
                </c:pt>
                <c:pt idx="61">
                  <c:v>2.3983869819441406</c:v>
                </c:pt>
                <c:pt idx="62">
                  <c:v>2.3625309366794403</c:v>
                </c:pt>
                <c:pt idx="63">
                  <c:v>2.3266748914147399</c:v>
                </c:pt>
                <c:pt idx="64">
                  <c:v>2.2908188461500401</c:v>
                </c:pt>
                <c:pt idx="65">
                  <c:v>2.2549628008853397</c:v>
                </c:pt>
                <c:pt idx="66">
                  <c:v>2.2191067556206394</c:v>
                </c:pt>
                <c:pt idx="67">
                  <c:v>2.1832507103559391</c:v>
                </c:pt>
                <c:pt idx="68">
                  <c:v>2.1473946650912388</c:v>
                </c:pt>
                <c:pt idx="69">
                  <c:v>2.1115386198265389</c:v>
                </c:pt>
                <c:pt idx="70">
                  <c:v>2.0756825745618386</c:v>
                </c:pt>
                <c:pt idx="71">
                  <c:v>2.0398265292971383</c:v>
                </c:pt>
                <c:pt idx="72">
                  <c:v>2.0039704840324379</c:v>
                </c:pt>
                <c:pt idx="73">
                  <c:v>1.9681144387677376</c:v>
                </c:pt>
                <c:pt idx="74">
                  <c:v>1.9322583935030377</c:v>
                </c:pt>
                <c:pt idx="75">
                  <c:v>1.8964023482383374</c:v>
                </c:pt>
                <c:pt idx="76">
                  <c:v>1.8605463029736371</c:v>
                </c:pt>
                <c:pt idx="77">
                  <c:v>1.8246902577089368</c:v>
                </c:pt>
                <c:pt idx="78">
                  <c:v>1.7888342124442369</c:v>
                </c:pt>
                <c:pt idx="79">
                  <c:v>1.7529781671795366</c:v>
                </c:pt>
                <c:pt idx="80">
                  <c:v>1.7171221219148363</c:v>
                </c:pt>
                <c:pt idx="81">
                  <c:v>1.6812660766501359</c:v>
                </c:pt>
                <c:pt idx="82">
                  <c:v>1.6454100313854356</c:v>
                </c:pt>
                <c:pt idx="83">
                  <c:v>1.6095539861207357</c:v>
                </c:pt>
                <c:pt idx="84">
                  <c:v>1.5736979408560354</c:v>
                </c:pt>
                <c:pt idx="85">
                  <c:v>1.5378418955913351</c:v>
                </c:pt>
                <c:pt idx="86">
                  <c:v>1.5019858503266348</c:v>
                </c:pt>
                <c:pt idx="87">
                  <c:v>1.4661298050619345</c:v>
                </c:pt>
                <c:pt idx="88">
                  <c:v>1.4302737597972346</c:v>
                </c:pt>
                <c:pt idx="89">
                  <c:v>1.3944177145325343</c:v>
                </c:pt>
                <c:pt idx="90">
                  <c:v>1.3585616692678339</c:v>
                </c:pt>
                <c:pt idx="91">
                  <c:v>1.3227056240031336</c:v>
                </c:pt>
                <c:pt idx="92">
                  <c:v>1.2868495787384338</c:v>
                </c:pt>
                <c:pt idx="93">
                  <c:v>1.2509935334737334</c:v>
                </c:pt>
                <c:pt idx="94">
                  <c:v>1.2151374882090331</c:v>
                </c:pt>
                <c:pt idx="95">
                  <c:v>1.1792814429443328</c:v>
                </c:pt>
                <c:pt idx="96">
                  <c:v>1.1434253976796325</c:v>
                </c:pt>
                <c:pt idx="97">
                  <c:v>1.1075693524149326</c:v>
                </c:pt>
                <c:pt idx="98">
                  <c:v>1.0717133071502323</c:v>
                </c:pt>
                <c:pt idx="99">
                  <c:v>1.035857261885532</c:v>
                </c:pt>
                <c:pt idx="100">
                  <c:v>1.0000012166208316</c:v>
                </c:pt>
                <c:pt idx="101">
                  <c:v>0.96414517135613131</c:v>
                </c:pt>
                <c:pt idx="102">
                  <c:v>0.92828912609143144</c:v>
                </c:pt>
                <c:pt idx="103">
                  <c:v>0.89243308082673112</c:v>
                </c:pt>
                <c:pt idx="104">
                  <c:v>0.8565770355620308</c:v>
                </c:pt>
                <c:pt idx="105">
                  <c:v>0.82072099029733048</c:v>
                </c:pt>
                <c:pt idx="106">
                  <c:v>0.7848649450326306</c:v>
                </c:pt>
                <c:pt idx="107">
                  <c:v>0.74900889976793028</c:v>
                </c:pt>
                <c:pt idx="108">
                  <c:v>0.71315285450322996</c:v>
                </c:pt>
                <c:pt idx="109">
                  <c:v>0.67729680923852964</c:v>
                </c:pt>
                <c:pt idx="110">
                  <c:v>0.64144076397382932</c:v>
                </c:pt>
                <c:pt idx="111">
                  <c:v>0.60558471870912944</c:v>
                </c:pt>
                <c:pt idx="112">
                  <c:v>0.56972867344442868</c:v>
                </c:pt>
                <c:pt idx="113">
                  <c:v>0.53387262817972925</c:v>
                </c:pt>
                <c:pt idx="114">
                  <c:v>0.49801658291502893</c:v>
                </c:pt>
                <c:pt idx="115">
                  <c:v>0.46216053765032861</c:v>
                </c:pt>
                <c:pt idx="116">
                  <c:v>0.42630449238562829</c:v>
                </c:pt>
                <c:pt idx="117">
                  <c:v>0.39044844712092797</c:v>
                </c:pt>
                <c:pt idx="118">
                  <c:v>0.35459240185622765</c:v>
                </c:pt>
                <c:pt idx="119">
                  <c:v>0.31873635659152733</c:v>
                </c:pt>
              </c:numCache>
            </c:numRef>
          </c:yVal>
          <c:smooth val="1"/>
        </c:ser>
        <c:dLbls>
          <c:showLegendKey val="0"/>
          <c:showVal val="0"/>
          <c:showCatName val="0"/>
          <c:showSerName val="0"/>
          <c:showPercent val="0"/>
          <c:showBubbleSize val="0"/>
        </c:dLbls>
        <c:axId val="84720256"/>
        <c:axId val="84738432"/>
      </c:scatterChart>
      <c:valAx>
        <c:axId val="84720256"/>
        <c:scaling>
          <c:orientation val="minMax"/>
          <c:max val="110"/>
          <c:min val="0"/>
        </c:scaling>
        <c:delete val="0"/>
        <c:axPos val="b"/>
        <c:numFmt formatCode="General" sourceLinked="1"/>
        <c:majorTickMark val="out"/>
        <c:minorTickMark val="none"/>
        <c:tickLblPos val="nextTo"/>
        <c:crossAx val="84738432"/>
        <c:crosses val="autoZero"/>
        <c:crossBetween val="midCat"/>
        <c:majorUnit val="20"/>
        <c:minorUnit val="20"/>
      </c:valAx>
      <c:valAx>
        <c:axId val="84738432"/>
        <c:scaling>
          <c:orientation val="minMax"/>
          <c:max val="6.5"/>
        </c:scaling>
        <c:delete val="0"/>
        <c:axPos val="l"/>
        <c:majorGridlines/>
        <c:numFmt formatCode="General" sourceLinked="1"/>
        <c:majorTickMark val="out"/>
        <c:minorTickMark val="none"/>
        <c:tickLblPos val="nextTo"/>
        <c:crossAx val="84720256"/>
        <c:crossesAt val="1"/>
        <c:crossBetween val="midCat"/>
      </c:valAx>
      <c:spPr>
        <a:noFill/>
      </c:spPr>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DE8B6F7-1762-40D4-8F28-26F2A9AD060A}" type="datetimeFigureOut">
              <a:rPr lang="cs-CZ" smtClean="0"/>
              <a:t>4.3.2013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9A17DEF9-80F9-4B16-9CB9-593BB7A1977E}" type="slidenum">
              <a:rPr lang="cs-CZ" smtClean="0"/>
              <a:t>‹#›</a:t>
            </a:fld>
            <a:endParaRPr lang="cs-CZ" dirty="0"/>
          </a:p>
        </p:txBody>
      </p:sp>
    </p:spTree>
    <p:extLst>
      <p:ext uri="{BB962C8B-B14F-4D97-AF65-F5344CB8AC3E}">
        <p14:creationId xmlns:p14="http://schemas.microsoft.com/office/powerpoint/2010/main" val="317245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DE8B6F7-1762-40D4-8F28-26F2A9AD060A}" type="datetimeFigureOut">
              <a:rPr lang="cs-CZ" smtClean="0"/>
              <a:t>4.3.2013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9A17DEF9-80F9-4B16-9CB9-593BB7A1977E}" type="slidenum">
              <a:rPr lang="cs-CZ" smtClean="0"/>
              <a:t>‹#›</a:t>
            </a:fld>
            <a:endParaRPr lang="cs-CZ" dirty="0"/>
          </a:p>
        </p:txBody>
      </p:sp>
    </p:spTree>
    <p:extLst>
      <p:ext uri="{BB962C8B-B14F-4D97-AF65-F5344CB8AC3E}">
        <p14:creationId xmlns:p14="http://schemas.microsoft.com/office/powerpoint/2010/main" val="95558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DE8B6F7-1762-40D4-8F28-26F2A9AD060A}" type="datetimeFigureOut">
              <a:rPr lang="cs-CZ" smtClean="0"/>
              <a:t>4.3.2013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9A17DEF9-80F9-4B16-9CB9-593BB7A1977E}" type="slidenum">
              <a:rPr lang="cs-CZ" smtClean="0"/>
              <a:t>‹#›</a:t>
            </a:fld>
            <a:endParaRPr lang="cs-CZ" dirty="0"/>
          </a:p>
        </p:txBody>
      </p:sp>
    </p:spTree>
    <p:extLst>
      <p:ext uri="{BB962C8B-B14F-4D97-AF65-F5344CB8AC3E}">
        <p14:creationId xmlns:p14="http://schemas.microsoft.com/office/powerpoint/2010/main" val="141156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DE8B6F7-1762-40D4-8F28-26F2A9AD060A}" type="datetimeFigureOut">
              <a:rPr lang="cs-CZ" smtClean="0"/>
              <a:t>4.3.2013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9A17DEF9-80F9-4B16-9CB9-593BB7A1977E}" type="slidenum">
              <a:rPr lang="cs-CZ" smtClean="0"/>
              <a:t>‹#›</a:t>
            </a:fld>
            <a:endParaRPr lang="cs-CZ" dirty="0"/>
          </a:p>
        </p:txBody>
      </p:sp>
    </p:spTree>
    <p:extLst>
      <p:ext uri="{BB962C8B-B14F-4D97-AF65-F5344CB8AC3E}">
        <p14:creationId xmlns:p14="http://schemas.microsoft.com/office/powerpoint/2010/main" val="363315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DE8B6F7-1762-40D4-8F28-26F2A9AD060A}" type="datetimeFigureOut">
              <a:rPr lang="cs-CZ" smtClean="0"/>
              <a:t>4.3.2013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9A17DEF9-80F9-4B16-9CB9-593BB7A1977E}" type="slidenum">
              <a:rPr lang="cs-CZ" smtClean="0"/>
              <a:t>‹#›</a:t>
            </a:fld>
            <a:endParaRPr lang="cs-CZ" dirty="0"/>
          </a:p>
        </p:txBody>
      </p:sp>
    </p:spTree>
    <p:extLst>
      <p:ext uri="{BB962C8B-B14F-4D97-AF65-F5344CB8AC3E}">
        <p14:creationId xmlns:p14="http://schemas.microsoft.com/office/powerpoint/2010/main" val="27263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DE8B6F7-1762-40D4-8F28-26F2A9AD060A}" type="datetimeFigureOut">
              <a:rPr lang="cs-CZ" smtClean="0"/>
              <a:t>4.3.2013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9A17DEF9-80F9-4B16-9CB9-593BB7A1977E}" type="slidenum">
              <a:rPr lang="cs-CZ" smtClean="0"/>
              <a:t>‹#›</a:t>
            </a:fld>
            <a:endParaRPr lang="cs-CZ" dirty="0"/>
          </a:p>
        </p:txBody>
      </p:sp>
    </p:spTree>
    <p:extLst>
      <p:ext uri="{BB962C8B-B14F-4D97-AF65-F5344CB8AC3E}">
        <p14:creationId xmlns:p14="http://schemas.microsoft.com/office/powerpoint/2010/main" val="260435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DE8B6F7-1762-40D4-8F28-26F2A9AD060A}" type="datetimeFigureOut">
              <a:rPr lang="cs-CZ" smtClean="0"/>
              <a:t>4.3.2013</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9A17DEF9-80F9-4B16-9CB9-593BB7A1977E}" type="slidenum">
              <a:rPr lang="cs-CZ" smtClean="0"/>
              <a:t>‹#›</a:t>
            </a:fld>
            <a:endParaRPr lang="cs-CZ" dirty="0"/>
          </a:p>
        </p:txBody>
      </p:sp>
    </p:spTree>
    <p:extLst>
      <p:ext uri="{BB962C8B-B14F-4D97-AF65-F5344CB8AC3E}">
        <p14:creationId xmlns:p14="http://schemas.microsoft.com/office/powerpoint/2010/main" val="212166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DE8B6F7-1762-40D4-8F28-26F2A9AD060A}" type="datetimeFigureOut">
              <a:rPr lang="cs-CZ" smtClean="0"/>
              <a:t>4.3.2013</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9A17DEF9-80F9-4B16-9CB9-593BB7A1977E}" type="slidenum">
              <a:rPr lang="cs-CZ" smtClean="0"/>
              <a:t>‹#›</a:t>
            </a:fld>
            <a:endParaRPr lang="cs-CZ" dirty="0"/>
          </a:p>
        </p:txBody>
      </p:sp>
    </p:spTree>
    <p:extLst>
      <p:ext uri="{BB962C8B-B14F-4D97-AF65-F5344CB8AC3E}">
        <p14:creationId xmlns:p14="http://schemas.microsoft.com/office/powerpoint/2010/main" val="391334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DE8B6F7-1762-40D4-8F28-26F2A9AD060A}" type="datetimeFigureOut">
              <a:rPr lang="cs-CZ" smtClean="0"/>
              <a:t>4.3.2013</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9A17DEF9-80F9-4B16-9CB9-593BB7A1977E}" type="slidenum">
              <a:rPr lang="cs-CZ" smtClean="0"/>
              <a:t>‹#›</a:t>
            </a:fld>
            <a:endParaRPr lang="cs-CZ" dirty="0"/>
          </a:p>
        </p:txBody>
      </p:sp>
    </p:spTree>
    <p:extLst>
      <p:ext uri="{BB962C8B-B14F-4D97-AF65-F5344CB8AC3E}">
        <p14:creationId xmlns:p14="http://schemas.microsoft.com/office/powerpoint/2010/main" val="88185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DE8B6F7-1762-40D4-8F28-26F2A9AD060A}" type="datetimeFigureOut">
              <a:rPr lang="cs-CZ" smtClean="0"/>
              <a:t>4.3.2013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9A17DEF9-80F9-4B16-9CB9-593BB7A1977E}" type="slidenum">
              <a:rPr lang="cs-CZ" smtClean="0"/>
              <a:t>‹#›</a:t>
            </a:fld>
            <a:endParaRPr lang="cs-CZ" dirty="0"/>
          </a:p>
        </p:txBody>
      </p:sp>
    </p:spTree>
    <p:extLst>
      <p:ext uri="{BB962C8B-B14F-4D97-AF65-F5344CB8AC3E}">
        <p14:creationId xmlns:p14="http://schemas.microsoft.com/office/powerpoint/2010/main" val="272179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DE8B6F7-1762-40D4-8F28-26F2A9AD060A}" type="datetimeFigureOut">
              <a:rPr lang="cs-CZ" smtClean="0"/>
              <a:t>4.3.2013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9A17DEF9-80F9-4B16-9CB9-593BB7A1977E}" type="slidenum">
              <a:rPr lang="cs-CZ" smtClean="0"/>
              <a:t>‹#›</a:t>
            </a:fld>
            <a:endParaRPr lang="cs-CZ" dirty="0"/>
          </a:p>
        </p:txBody>
      </p:sp>
    </p:spTree>
    <p:extLst>
      <p:ext uri="{BB962C8B-B14F-4D97-AF65-F5344CB8AC3E}">
        <p14:creationId xmlns:p14="http://schemas.microsoft.com/office/powerpoint/2010/main" val="124102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8B6F7-1762-40D4-8F28-26F2A9AD060A}" type="datetimeFigureOut">
              <a:rPr lang="cs-CZ" smtClean="0"/>
              <a:t>4.3.2013</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7DEF9-80F9-4B16-9CB9-593BB7A1977E}" type="slidenum">
              <a:rPr lang="cs-CZ" smtClean="0"/>
              <a:t>‹#›</a:t>
            </a:fld>
            <a:endParaRPr lang="cs-CZ" dirty="0"/>
          </a:p>
        </p:txBody>
      </p:sp>
    </p:spTree>
    <p:extLst>
      <p:ext uri="{BB962C8B-B14F-4D97-AF65-F5344CB8AC3E}">
        <p14:creationId xmlns:p14="http://schemas.microsoft.com/office/powerpoint/2010/main" val="1701897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Rozšíření Grossmanova modelu </a:t>
            </a:r>
            <a:br>
              <a:rPr lang="cs-CZ" dirty="0" smtClean="0"/>
            </a:br>
            <a:r>
              <a:rPr lang="cs-CZ" dirty="0" smtClean="0"/>
              <a:t>a nová interpretace</a:t>
            </a:r>
            <a:endParaRPr lang="cs-CZ" dirty="0"/>
          </a:p>
        </p:txBody>
      </p:sp>
      <p:sp>
        <p:nvSpPr>
          <p:cNvPr id="3" name="Podnadpis 2"/>
          <p:cNvSpPr>
            <a:spLocks noGrp="1"/>
          </p:cNvSpPr>
          <p:nvPr>
            <p:ph type="subTitle" idx="1"/>
          </p:nvPr>
        </p:nvSpPr>
        <p:spPr/>
        <p:txBody>
          <a:bodyPr/>
          <a:lstStyle/>
          <a:p>
            <a:r>
              <a:rPr lang="cs-CZ" dirty="0" smtClean="0"/>
              <a:t>Tomáš Kosička</a:t>
            </a:r>
          </a:p>
          <a:p>
            <a:r>
              <a:rPr lang="cs-CZ" dirty="0" smtClean="0"/>
              <a:t>VŠFS Praha</a:t>
            </a:r>
          </a:p>
          <a:p>
            <a:r>
              <a:rPr lang="cs-CZ" dirty="0" smtClean="0"/>
              <a:t>30.1.2013</a:t>
            </a:r>
          </a:p>
          <a:p>
            <a:endParaRPr lang="cs-CZ" dirty="0"/>
          </a:p>
        </p:txBody>
      </p:sp>
    </p:spTree>
    <p:extLst>
      <p:ext uri="{BB962C8B-B14F-4D97-AF65-F5344CB8AC3E}">
        <p14:creationId xmlns:p14="http://schemas.microsoft.com/office/powerpoint/2010/main" val="1085394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Pokračování odvození</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600200"/>
                <a:ext cx="8229600" cy="4925144"/>
              </a:xfrm>
            </p:spPr>
            <p:txBody>
              <a:bodyPr>
                <a:normAutofit fontScale="70000" lnSpcReduction="20000"/>
              </a:bodyPr>
              <a:lstStyle/>
              <a:p>
                <a:pPr marL="0" indent="0">
                  <a:buNone/>
                </a:pPr>
                <a:r>
                  <a:rPr lang="cs-CZ" dirty="0" smtClean="0"/>
                  <a:t>Hodnotu </a:t>
                </a:r>
                <a:r>
                  <a:rPr lang="cs-CZ" b="1" dirty="0"/>
                  <a:t>z</a:t>
                </a:r>
                <a:r>
                  <a:rPr lang="cs-CZ" dirty="0"/>
                  <a:t> získáme ze </a:t>
                </a:r>
                <a:r>
                  <a:rPr lang="cs-CZ" dirty="0" smtClean="0"/>
                  <a:t>statistik </a:t>
                </a:r>
                <a:endParaRPr lang="cs-CZ" dirty="0"/>
              </a:p>
              <a:p>
                <a:pPr marL="0" indent="0">
                  <a:buNone/>
                </a:pPr>
                <a:r>
                  <a:rPr lang="cs-CZ" dirty="0" smtClean="0"/>
                  <a:t>Alternativním způsobem získání parametru A je jeho vypočtení ze vztahu</a:t>
                </a:r>
              </a:p>
              <a:p>
                <a:pPr marL="0" indent="0">
                  <a:buNone/>
                </a:pPr>
                <a:r>
                  <a:rPr lang="cs-CZ" dirty="0" smtClean="0"/>
                  <a:t>A= </a:t>
                </a:r>
                <a:r>
                  <a:rPr lang="el-GR" dirty="0" smtClean="0"/>
                  <a:t>β</a:t>
                </a:r>
                <a:r>
                  <a:rPr lang="cs-CZ" dirty="0" smtClean="0"/>
                  <a:t> * log K </a:t>
                </a:r>
              </a:p>
              <a:p>
                <a:pPr marL="0" indent="0">
                  <a:buNone/>
                </a:pPr>
                <a:r>
                  <a:rPr lang="cs-CZ" dirty="0" smtClean="0"/>
                  <a:t>kde </a:t>
                </a:r>
                <a:r>
                  <a:rPr lang="el-GR" dirty="0" smtClean="0"/>
                  <a:t>β</a:t>
                </a:r>
                <a:r>
                  <a:rPr lang="cs-CZ" dirty="0" smtClean="0"/>
                  <a:t> je koeficient udávající kvalitu zdravotnictví a </a:t>
                </a:r>
                <a:r>
                  <a:rPr lang="cs-CZ" b="1" dirty="0" smtClean="0"/>
                  <a:t>K </a:t>
                </a:r>
                <a:r>
                  <a:rPr lang="cs-CZ" dirty="0" smtClean="0"/>
                  <a:t>je průměrná doba dožití</a:t>
                </a:r>
                <a:endParaRPr lang="cs-CZ" dirty="0"/>
              </a:p>
              <a:p>
                <a:pPr marL="0" indent="0">
                  <a:buNone/>
                </a:pPr>
                <a:r>
                  <a:rPr lang="cs-CZ" dirty="0"/>
                  <a:t>Křivky protneme dvěma sečnami </a:t>
                </a:r>
              </a:p>
              <a:p>
                <a:pPr marL="0" indent="0">
                  <a:buNone/>
                </a:pPr>
                <a:r>
                  <a:rPr lang="cs-CZ" dirty="0"/>
                  <a:t>y</a:t>
                </a:r>
                <a:r>
                  <a:rPr lang="cs-CZ" baseline="-25000" dirty="0"/>
                  <a:t>1 </a:t>
                </a:r>
                <a:r>
                  <a:rPr lang="cs-CZ" dirty="0"/>
                  <a:t>= k</a:t>
                </a:r>
                <a:r>
                  <a:rPr lang="cs-CZ" baseline="-25000" dirty="0"/>
                  <a:t>1</a:t>
                </a:r>
                <a:r>
                  <a:rPr lang="cs-CZ" dirty="0"/>
                  <a:t>x + q</a:t>
                </a:r>
                <a:r>
                  <a:rPr lang="cs-CZ" baseline="-25000" dirty="0"/>
                  <a:t>1</a:t>
                </a:r>
                <a:r>
                  <a:rPr lang="cs-CZ" dirty="0"/>
                  <a:t> </a:t>
                </a:r>
              </a:p>
              <a:p>
                <a:pPr marL="0" indent="0">
                  <a:buNone/>
                </a:pPr>
                <a:r>
                  <a:rPr lang="cs-CZ" dirty="0"/>
                  <a:t>y</a:t>
                </a:r>
                <a:r>
                  <a:rPr lang="cs-CZ" baseline="-25000" dirty="0"/>
                  <a:t>2</a:t>
                </a:r>
                <a:r>
                  <a:rPr lang="cs-CZ" dirty="0"/>
                  <a:t> = k</a:t>
                </a:r>
                <a:r>
                  <a:rPr lang="cs-CZ" baseline="-25000" dirty="0"/>
                  <a:t>2</a:t>
                </a:r>
                <a:r>
                  <a:rPr lang="cs-CZ" dirty="0"/>
                  <a:t>x + q</a:t>
                </a:r>
                <a:r>
                  <a:rPr lang="cs-CZ" baseline="-25000" dirty="0"/>
                  <a:t>2</a:t>
                </a:r>
                <a:endParaRPr lang="cs-CZ" dirty="0"/>
              </a:p>
              <a:p>
                <a:pPr marL="0" indent="0">
                  <a:buNone/>
                </a:pPr>
                <a:r>
                  <a:rPr lang="cs-CZ" dirty="0"/>
                  <a:t>pro které platí: </a:t>
                </a:r>
              </a:p>
              <a:p>
                <a:pPr marL="0" indent="0">
                  <a:buNone/>
                </a:pPr>
                <a:r>
                  <a:rPr lang="cs-CZ" dirty="0"/>
                  <a:t>k </a:t>
                </a:r>
                <a14:m>
                  <m:oMath xmlns:m="http://schemas.openxmlformats.org/officeDocument/2006/math">
                    <m:r>
                      <a:rPr lang="cs-CZ" i="1">
                        <a:latin typeface="Cambria Math"/>
                      </a:rPr>
                      <m:t>&lt;</m:t>
                    </m:r>
                  </m:oMath>
                </a14:m>
                <a:r>
                  <a:rPr lang="cs-CZ" dirty="0"/>
                  <a:t> 0</a:t>
                </a:r>
              </a:p>
              <a:p>
                <a:pPr marL="0" indent="0">
                  <a:buNone/>
                </a:pPr>
                <a:r>
                  <a:rPr lang="cs-CZ" dirty="0"/>
                  <a:t>q </a:t>
                </a:r>
                <a14:m>
                  <m:oMath xmlns:m="http://schemas.openxmlformats.org/officeDocument/2006/math">
                    <m:r>
                      <a:rPr lang="cs-CZ" i="1">
                        <a:latin typeface="Cambria Math"/>
                      </a:rPr>
                      <m:t>&gt;</m:t>
                    </m:r>
                  </m:oMath>
                </a14:m>
                <a:r>
                  <a:rPr lang="cs-CZ" dirty="0"/>
                  <a:t> 0</a:t>
                </a:r>
              </a:p>
              <a:p>
                <a:pPr marL="0" indent="0">
                  <a:buNone/>
                </a:pPr>
                <a:r>
                  <a:rPr lang="cs-CZ" dirty="0"/>
                  <a:t>|q| </a:t>
                </a:r>
                <a14:m>
                  <m:oMath xmlns:m="http://schemas.openxmlformats.org/officeDocument/2006/math">
                    <m:r>
                      <a:rPr lang="cs-CZ" i="1">
                        <a:latin typeface="Cambria Math"/>
                      </a:rPr>
                      <m:t>&gt;</m:t>
                    </m:r>
                  </m:oMath>
                </a14:m>
                <a:r>
                  <a:rPr lang="cs-CZ" dirty="0"/>
                  <a:t> |k|</a:t>
                </a:r>
              </a:p>
              <a:p>
                <a:pPr marL="0" indent="0">
                  <a:buNone/>
                </a:pPr>
                <a:r>
                  <a:rPr lang="cs-CZ" dirty="0" smtClean="0"/>
                  <a:t>sečna </a:t>
                </a:r>
                <a:r>
                  <a:rPr lang="cs-CZ" dirty="0"/>
                  <a:t>y</a:t>
                </a:r>
                <a:r>
                  <a:rPr lang="cs-CZ" baseline="-25000" dirty="0"/>
                  <a:t>1</a:t>
                </a:r>
                <a:r>
                  <a:rPr lang="cs-CZ" dirty="0"/>
                  <a:t> protíná křivky f</a:t>
                </a:r>
                <a:r>
                  <a:rPr lang="cs-CZ" baseline="-25000" dirty="0"/>
                  <a:t>1</a:t>
                </a:r>
                <a:r>
                  <a:rPr lang="cs-CZ" dirty="0"/>
                  <a:t>(x) a f</a:t>
                </a:r>
                <a:r>
                  <a:rPr lang="cs-CZ" baseline="-25000" dirty="0"/>
                  <a:t>2</a:t>
                </a:r>
                <a:r>
                  <a:rPr lang="cs-CZ" dirty="0"/>
                  <a:t>(x) v bodech x</a:t>
                </a:r>
                <a:r>
                  <a:rPr lang="cs-CZ" baseline="-25000" dirty="0"/>
                  <a:t>1</a:t>
                </a:r>
                <a:r>
                  <a:rPr lang="cs-CZ" dirty="0"/>
                  <a:t> , x</a:t>
                </a:r>
                <a:r>
                  <a:rPr lang="cs-CZ" baseline="-25000" dirty="0"/>
                  <a:t>max </a:t>
                </a:r>
                <a:r>
                  <a:rPr lang="cs-CZ" dirty="0"/>
                  <a:t>; sečna y</a:t>
                </a:r>
                <a:r>
                  <a:rPr lang="cs-CZ" baseline="-25000" dirty="0"/>
                  <a:t>2</a:t>
                </a:r>
                <a:r>
                  <a:rPr lang="cs-CZ" dirty="0"/>
                  <a:t> protíná křivky f</a:t>
                </a:r>
                <a:r>
                  <a:rPr lang="cs-CZ" baseline="-25000" dirty="0"/>
                  <a:t>1</a:t>
                </a:r>
                <a:r>
                  <a:rPr lang="cs-CZ" dirty="0"/>
                  <a:t>(x) a f</a:t>
                </a:r>
                <a:r>
                  <a:rPr lang="cs-CZ" baseline="-25000" dirty="0"/>
                  <a:t>2</a:t>
                </a:r>
                <a:r>
                  <a:rPr lang="cs-CZ" dirty="0"/>
                  <a:t>(x) v bodech x</a:t>
                </a:r>
                <a:r>
                  <a:rPr lang="cs-CZ" baseline="-25000" dirty="0"/>
                  <a:t>min</a:t>
                </a:r>
                <a:r>
                  <a:rPr lang="cs-CZ" dirty="0"/>
                  <a:t> , x</a:t>
                </a:r>
                <a:r>
                  <a:rPr lang="cs-CZ" baseline="-25000" dirty="0"/>
                  <a:t>max</a:t>
                </a:r>
                <a:endParaRPr lang="cs-CZ" dirty="0"/>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2"/>
                <a:stretch>
                  <a:fillRect l="-889" t="-1983" r="-444" b="-1115"/>
                </a:stretch>
              </a:blipFill>
            </p:spPr>
            <p:txBody>
              <a:bodyPr/>
              <a:lstStyle/>
              <a:p>
                <a:r>
                  <a:rPr lang="cs-CZ">
                    <a:noFill/>
                  </a:rPr>
                  <a:t> </a:t>
                </a:r>
              </a:p>
            </p:txBody>
          </p:sp>
        </mc:Fallback>
      </mc:AlternateContent>
    </p:spTree>
    <p:extLst>
      <p:ext uri="{BB962C8B-B14F-4D97-AF65-F5344CB8AC3E}">
        <p14:creationId xmlns:p14="http://schemas.microsoft.com/office/powerpoint/2010/main" val="1137628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Výpočet rovnic sečen</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268760"/>
                <a:ext cx="8229600" cy="5472608"/>
              </a:xfrm>
            </p:spPr>
            <p:txBody>
              <a:bodyPr>
                <a:noAutofit/>
              </a:bodyPr>
              <a:lstStyle/>
              <a:p>
                <a:pPr marL="0" indent="0">
                  <a:buNone/>
                </a:pPr>
                <a:r>
                  <a:rPr lang="cs-CZ" sz="1800" dirty="0" smtClean="0"/>
                  <a:t>Z praktických důvodů převedeme explicitní měření (výsledky statistik nemocnosti, spotřeby léků, závislost dnů trávených v nemocnici na věku </a:t>
                </a:r>
                <a:r>
                  <a:rPr lang="cs-CZ" sz="1800" dirty="0"/>
                  <a:t>…) do normovaného tvaru a omezíme interval </a:t>
                </a:r>
                <a:endParaRPr lang="cs-CZ" sz="1800" dirty="0" smtClean="0"/>
              </a:p>
              <a:p>
                <a:pPr marL="0" indent="0">
                  <a:buNone/>
                </a:pPr>
                <a:r>
                  <a:rPr lang="cs-CZ" sz="1800" dirty="0" smtClean="0"/>
                  <a:t>x </a:t>
                </a:r>
                <a14:m>
                  <m:oMath xmlns:m="http://schemas.openxmlformats.org/officeDocument/2006/math">
                    <m:r>
                      <a:rPr lang="cs-CZ" sz="1800" i="1">
                        <a:latin typeface="Cambria Math"/>
                      </a:rPr>
                      <m:t>∈</m:t>
                    </m:r>
                  </m:oMath>
                </a14:m>
                <a:r>
                  <a:rPr lang="cs-CZ" sz="1800" dirty="0"/>
                  <a:t> (0 , A), potom </a:t>
                </a:r>
                <a:r>
                  <a:rPr lang="cs-CZ" sz="1800" dirty="0" smtClean="0"/>
                  <a:t>dostaneme</a:t>
                </a:r>
              </a:p>
              <a:p>
                <a:pPr marL="0" indent="0">
                  <a:buNone/>
                </a:pPr>
                <a:r>
                  <a:rPr lang="cs-CZ" sz="1800" dirty="0" smtClean="0"/>
                  <a:t>f</a:t>
                </a:r>
                <a:r>
                  <a:rPr lang="cs-CZ" sz="1800" baseline="-25000" dirty="0" smtClean="0"/>
                  <a:t>1</a:t>
                </a:r>
                <a:r>
                  <a:rPr lang="cs-CZ" sz="1800" dirty="0" smtClean="0"/>
                  <a:t>(x</a:t>
                </a:r>
                <a:r>
                  <a:rPr lang="cs-CZ" sz="1800" dirty="0"/>
                  <a:t>) =  </a:t>
                </a:r>
                <a14:m>
                  <m:oMath xmlns:m="http://schemas.openxmlformats.org/officeDocument/2006/math">
                    <m:f>
                      <m:fPr>
                        <m:ctrlPr>
                          <a:rPr lang="cs-CZ" sz="1800" i="1">
                            <a:latin typeface="Cambria Math"/>
                          </a:rPr>
                        </m:ctrlPr>
                      </m:fPr>
                      <m:num>
                        <m:r>
                          <a:rPr lang="cs-CZ" sz="1800" b="0" i="1" smtClean="0">
                            <a:latin typeface="Cambria Math"/>
                          </a:rPr>
                          <m:t>𝐴</m:t>
                        </m:r>
                      </m:num>
                      <m:den>
                        <m:r>
                          <a:rPr lang="cs-CZ" sz="1800" i="1">
                            <a:latin typeface="Cambria Math"/>
                          </a:rPr>
                          <m:t>𝑥</m:t>
                        </m:r>
                      </m:den>
                    </m:f>
                  </m:oMath>
                </a14:m>
                <a:endParaRPr lang="cs-CZ" sz="1800" dirty="0" smtClean="0"/>
              </a:p>
              <a:p>
                <a:pPr marL="0" indent="0">
                  <a:lnSpc>
                    <a:spcPct val="120000"/>
                  </a:lnSpc>
                  <a:buNone/>
                </a:pPr>
                <a:r>
                  <a:rPr lang="cs-CZ" sz="1800" dirty="0" smtClean="0"/>
                  <a:t>f</a:t>
                </a:r>
                <a:r>
                  <a:rPr lang="cs-CZ" sz="1800" baseline="-25000" dirty="0" smtClean="0"/>
                  <a:t>2</a:t>
                </a:r>
                <a:r>
                  <a:rPr lang="cs-CZ" sz="1800" dirty="0" smtClean="0"/>
                  <a:t>(x</a:t>
                </a:r>
                <a:r>
                  <a:rPr lang="cs-CZ" sz="1800" dirty="0"/>
                  <a:t>) = </a:t>
                </a:r>
                <a14:m>
                  <m:oMath xmlns:m="http://schemas.openxmlformats.org/officeDocument/2006/math">
                    <m:sSup>
                      <m:sSupPr>
                        <m:ctrlPr>
                          <a:rPr lang="cs-CZ" sz="1800" i="1">
                            <a:latin typeface="Cambria Math"/>
                          </a:rPr>
                        </m:ctrlPr>
                      </m:sSupPr>
                      <m:e>
                        <m:r>
                          <a:rPr lang="cs-CZ" sz="1800" i="1">
                            <a:latin typeface="Cambria Math"/>
                          </a:rPr>
                          <m:t>𝑒</m:t>
                        </m:r>
                      </m:e>
                      <m:sup>
                        <m:r>
                          <a:rPr lang="cs-CZ" sz="1800" b="0" i="1" smtClean="0">
                            <a:latin typeface="Cambria Math"/>
                          </a:rPr>
                          <m:t>𝐴</m:t>
                        </m:r>
                        <m:r>
                          <a:rPr lang="cs-CZ" sz="1800" i="1">
                            <a:latin typeface="Cambria Math"/>
                          </a:rPr>
                          <m:t>−</m:t>
                        </m:r>
                        <m:r>
                          <a:rPr lang="cs-CZ" sz="1800" i="1">
                            <a:latin typeface="Cambria Math"/>
                          </a:rPr>
                          <m:t>𝑥</m:t>
                        </m:r>
                      </m:sup>
                    </m:sSup>
                  </m:oMath>
                </a14:m>
                <a:endParaRPr lang="cs-CZ" sz="1800" dirty="0"/>
              </a:p>
              <a:p>
                <a:pPr marL="0" indent="0">
                  <a:lnSpc>
                    <a:spcPct val="120000"/>
                  </a:lnSpc>
                  <a:buNone/>
                </a:pPr>
                <a:r>
                  <a:rPr lang="cs-CZ" sz="1800" dirty="0"/>
                  <a:t>s průsečíky  </a:t>
                </a:r>
                <a:r>
                  <a:rPr lang="cs-CZ" sz="1800" dirty="0" err="1" smtClean="0"/>
                  <a:t>x</a:t>
                </a:r>
                <a:r>
                  <a:rPr lang="cs-CZ" sz="1800" baseline="-25000" dirty="0" err="1" smtClean="0"/>
                  <a:t>max</a:t>
                </a:r>
                <a:r>
                  <a:rPr lang="cs-CZ" sz="1800" dirty="0" smtClean="0"/>
                  <a:t> a x</a:t>
                </a:r>
                <a:r>
                  <a:rPr lang="cs-CZ" sz="1800" baseline="-25000" dirty="0" smtClean="0"/>
                  <a:t>1</a:t>
                </a:r>
                <a:r>
                  <a:rPr lang="cs-CZ" sz="1800" dirty="0" smtClean="0"/>
                  <a:t> </a:t>
                </a:r>
                <a:endParaRPr lang="cs-CZ" sz="1800" dirty="0"/>
              </a:p>
              <a:p>
                <a:pPr marL="0" indent="0">
                  <a:lnSpc>
                    <a:spcPct val="120000"/>
                  </a:lnSpc>
                  <a:buNone/>
                </a:pPr>
                <a:r>
                  <a:rPr lang="cs-CZ" sz="1800" dirty="0" smtClean="0"/>
                  <a:t>sečnu y</a:t>
                </a:r>
                <a:r>
                  <a:rPr lang="cs-CZ" sz="1800" baseline="-25000" dirty="0" smtClean="0"/>
                  <a:t>1 </a:t>
                </a:r>
                <a:r>
                  <a:rPr lang="cs-CZ" sz="1800" dirty="0" smtClean="0"/>
                  <a:t> </a:t>
                </a:r>
                <a:r>
                  <a:rPr lang="cs-CZ" sz="1800" dirty="0"/>
                  <a:t>získáme </a:t>
                </a:r>
              </a:p>
              <a:p>
                <a:pPr marL="0" indent="0">
                  <a:buNone/>
                </a:pPr>
                <a:r>
                  <a:rPr lang="cs-CZ" sz="1800" dirty="0" smtClean="0"/>
                  <a:t> y</a:t>
                </a:r>
                <a:r>
                  <a:rPr lang="cs-CZ" sz="1800" baseline="-25000" dirty="0" smtClean="0"/>
                  <a:t>1 </a:t>
                </a:r>
                <a:r>
                  <a:rPr lang="cs-CZ" sz="1800" dirty="0" smtClean="0"/>
                  <a:t>= </a:t>
                </a:r>
                <a14:m>
                  <m:oMath xmlns:m="http://schemas.openxmlformats.org/officeDocument/2006/math">
                    <m:f>
                      <m:fPr>
                        <m:ctrlPr>
                          <a:rPr lang="cs-CZ" sz="1800" i="1">
                            <a:latin typeface="Cambria Math"/>
                          </a:rPr>
                        </m:ctrlPr>
                      </m:fPr>
                      <m:num>
                        <m:r>
                          <a:rPr lang="cs-CZ" sz="1800" b="0" i="0" smtClean="0">
                            <a:latin typeface="Cambria Math"/>
                          </a:rPr>
                          <m:t>1</m:t>
                        </m:r>
                        <m:r>
                          <a:rPr lang="cs-CZ" sz="1800">
                            <a:latin typeface="Cambria Math"/>
                          </a:rPr>
                          <m:t>−</m:t>
                        </m:r>
                        <m:r>
                          <m:rPr>
                            <m:sty m:val="p"/>
                          </m:rPr>
                          <a:rPr lang="cs-CZ" sz="1800">
                            <a:latin typeface="Cambria Math"/>
                          </a:rPr>
                          <m:t>Y</m:t>
                        </m:r>
                        <m:r>
                          <a:rPr lang="cs-CZ" sz="1800" baseline="-25000">
                            <a:latin typeface="Cambria Math"/>
                          </a:rPr>
                          <m:t>2</m:t>
                        </m:r>
                      </m:num>
                      <m:den>
                        <m:r>
                          <a:rPr lang="cs-CZ" sz="1800" b="0" i="1" smtClean="0">
                            <a:latin typeface="Cambria Math"/>
                          </a:rPr>
                          <m:t>𝐴</m:t>
                        </m:r>
                        <m:r>
                          <a:rPr lang="cs-CZ" sz="1800" i="1">
                            <a:latin typeface="Cambria Math"/>
                          </a:rPr>
                          <m:t>−</m:t>
                        </m:r>
                        <m:r>
                          <a:rPr lang="cs-CZ" sz="1800" i="1">
                            <a:latin typeface="Cambria Math"/>
                          </a:rPr>
                          <m:t>𝑋</m:t>
                        </m:r>
                        <m:r>
                          <a:rPr lang="cs-CZ" sz="1800" i="1" baseline="-25000">
                            <a:latin typeface="Cambria Math"/>
                          </a:rPr>
                          <m:t>2</m:t>
                        </m:r>
                      </m:den>
                    </m:f>
                  </m:oMath>
                </a14:m>
                <a:r>
                  <a:rPr lang="cs-CZ" sz="1800" b="0" dirty="0" smtClean="0"/>
                  <a:t> x - </a:t>
                </a:r>
                <a14:m>
                  <m:oMath xmlns:m="http://schemas.openxmlformats.org/officeDocument/2006/math">
                    <m:f>
                      <m:fPr>
                        <m:ctrlPr>
                          <a:rPr lang="cs-CZ" sz="1800" i="1">
                            <a:latin typeface="Cambria Math"/>
                          </a:rPr>
                        </m:ctrlPr>
                      </m:fPr>
                      <m:num>
                        <m:r>
                          <a:rPr lang="cs-CZ" sz="1800" b="0" i="0" smtClean="0">
                            <a:latin typeface="Cambria Math"/>
                          </a:rPr>
                          <m:t>1</m:t>
                        </m:r>
                        <m:r>
                          <a:rPr lang="cs-CZ" sz="1800">
                            <a:latin typeface="Cambria Math"/>
                          </a:rPr>
                          <m:t>−</m:t>
                        </m:r>
                        <m:r>
                          <m:rPr>
                            <m:sty m:val="p"/>
                          </m:rPr>
                          <a:rPr lang="cs-CZ" sz="1800">
                            <a:latin typeface="Cambria Math"/>
                          </a:rPr>
                          <m:t>Y</m:t>
                        </m:r>
                        <m:r>
                          <a:rPr lang="cs-CZ" sz="1800" baseline="-25000">
                            <a:latin typeface="Cambria Math"/>
                          </a:rPr>
                          <m:t>2</m:t>
                        </m:r>
                      </m:num>
                      <m:den>
                        <m:r>
                          <a:rPr lang="cs-CZ" sz="1800" b="0" i="1" smtClean="0">
                            <a:latin typeface="Cambria Math"/>
                          </a:rPr>
                          <m:t>𝐴</m:t>
                        </m:r>
                        <m:r>
                          <a:rPr lang="cs-CZ" sz="1800" i="1">
                            <a:latin typeface="Cambria Math"/>
                          </a:rPr>
                          <m:t>−</m:t>
                        </m:r>
                        <m:r>
                          <a:rPr lang="cs-CZ" sz="1800" i="1">
                            <a:latin typeface="Cambria Math"/>
                          </a:rPr>
                          <m:t>𝑋</m:t>
                        </m:r>
                        <m:r>
                          <a:rPr lang="cs-CZ" sz="1800" i="1" baseline="-25000">
                            <a:latin typeface="Cambria Math"/>
                          </a:rPr>
                          <m:t>2</m:t>
                        </m:r>
                      </m:den>
                    </m:f>
                  </m:oMath>
                </a14:m>
                <a:r>
                  <a:rPr lang="cs-CZ" sz="1800" b="0" dirty="0" smtClean="0"/>
                  <a:t>A + 1</a:t>
                </a:r>
              </a:p>
              <a:p>
                <a:pPr marL="0" indent="0">
                  <a:buNone/>
                </a:pPr>
                <a:r>
                  <a:rPr lang="cs-CZ" sz="1800" dirty="0" smtClean="0"/>
                  <a:t>sečnu </a:t>
                </a:r>
                <a:r>
                  <a:rPr lang="cs-CZ" sz="1800" dirty="0"/>
                  <a:t>y</a:t>
                </a:r>
                <a:r>
                  <a:rPr lang="cs-CZ" sz="1800" baseline="-25000" dirty="0"/>
                  <a:t>2</a:t>
                </a:r>
                <a:r>
                  <a:rPr lang="cs-CZ" sz="1800" dirty="0"/>
                  <a:t> vyjádříme díky znalosti x</a:t>
                </a:r>
                <a:r>
                  <a:rPr lang="cs-CZ" sz="1800" baseline="-25000" dirty="0"/>
                  <a:t>max</a:t>
                </a:r>
                <a:r>
                  <a:rPr lang="cs-CZ" sz="1800" dirty="0"/>
                  <a:t> a rozdělením intervalu průsečíků f</a:t>
                </a:r>
                <a:r>
                  <a:rPr lang="cs-CZ" sz="1800" baseline="-25000" dirty="0"/>
                  <a:t>2</a:t>
                </a:r>
                <a:r>
                  <a:rPr lang="cs-CZ" sz="1800" dirty="0"/>
                  <a:t>(x) a y</a:t>
                </a:r>
                <a:r>
                  <a:rPr lang="cs-CZ" sz="1800" baseline="-25000" dirty="0"/>
                  <a:t>1 </a:t>
                </a:r>
                <a:r>
                  <a:rPr lang="cs-CZ" sz="1800" dirty="0"/>
                  <a:t>v bodě x= </a:t>
                </a:r>
                <a:r>
                  <a:rPr lang="cs-CZ" sz="1800" dirty="0" smtClean="0"/>
                  <a:t>0 v obecném tvaru</a:t>
                </a:r>
              </a:p>
              <a:p>
                <a:pPr marL="0" indent="0">
                  <a:buNone/>
                </a:pPr>
                <a:r>
                  <a:rPr lang="cs-CZ" sz="1800" dirty="0" smtClean="0"/>
                  <a:t>y</a:t>
                </a:r>
                <a:r>
                  <a:rPr lang="cs-CZ" sz="1800" baseline="-25000" dirty="0" smtClean="0"/>
                  <a:t>2</a:t>
                </a:r>
                <a:r>
                  <a:rPr lang="cs-CZ" sz="1800" dirty="0" smtClean="0"/>
                  <a:t> =  ( </a:t>
                </a:r>
                <a14:m>
                  <m:oMath xmlns:m="http://schemas.openxmlformats.org/officeDocument/2006/math">
                    <m:f>
                      <m:fPr>
                        <m:ctrlPr>
                          <a:rPr lang="cs-CZ" sz="1800" i="1">
                            <a:latin typeface="Cambria Math"/>
                          </a:rPr>
                        </m:ctrlPr>
                      </m:fPr>
                      <m:num>
                        <m:sSup>
                          <m:sSupPr>
                            <m:ctrlPr>
                              <a:rPr lang="cs-CZ" sz="1800" i="1">
                                <a:latin typeface="Cambria Math"/>
                              </a:rPr>
                            </m:ctrlPr>
                          </m:sSupPr>
                          <m:e>
                            <m:r>
                              <a:rPr lang="cs-CZ" sz="1800" b="0" i="1" smtClean="0">
                                <a:latin typeface="Cambria Math"/>
                              </a:rPr>
                              <m:t>𝑞</m:t>
                            </m:r>
                            <m:r>
                              <a:rPr lang="cs-CZ" sz="1800" b="0" i="1" baseline="-25000" smtClean="0">
                                <a:latin typeface="Cambria Math"/>
                              </a:rPr>
                              <m:t>1</m:t>
                            </m:r>
                            <m:r>
                              <a:rPr lang="cs-CZ" sz="1800" b="0" i="1" smtClean="0">
                                <a:latin typeface="Cambria Math"/>
                              </a:rPr>
                              <m:t>+</m:t>
                            </m:r>
                            <m:r>
                              <a:rPr lang="cs-CZ" sz="1800" i="1">
                                <a:latin typeface="Cambria Math"/>
                              </a:rPr>
                              <m:t>𝑒</m:t>
                            </m:r>
                          </m:e>
                          <m:sup>
                            <m:r>
                              <a:rPr lang="cs-CZ" sz="1800" i="1">
                                <a:latin typeface="Cambria Math"/>
                              </a:rPr>
                              <m:t>𝐴</m:t>
                            </m:r>
                          </m:sup>
                        </m:sSup>
                      </m:num>
                      <m:den>
                        <m:r>
                          <a:rPr lang="cs-CZ" sz="1800" b="0" i="1" smtClean="0">
                            <a:latin typeface="Cambria Math"/>
                          </a:rPr>
                          <m:t>2</m:t>
                        </m:r>
                      </m:den>
                    </m:f>
                  </m:oMath>
                </a14:m>
                <a:r>
                  <a:rPr lang="cs-CZ" sz="1800" dirty="0" smtClean="0"/>
                  <a:t> - x* </a:t>
                </a:r>
                <a14:m>
                  <m:oMath xmlns:m="http://schemas.openxmlformats.org/officeDocument/2006/math">
                    <m:f>
                      <m:fPr>
                        <m:ctrlPr>
                          <a:rPr lang="cs-CZ" sz="1800" i="1" smtClean="0">
                            <a:latin typeface="Cambria Math"/>
                          </a:rPr>
                        </m:ctrlPr>
                      </m:fPr>
                      <m:num>
                        <m:sSup>
                          <m:sSupPr>
                            <m:ctrlPr>
                              <a:rPr lang="cs-CZ" sz="1800" i="1">
                                <a:latin typeface="Cambria Math"/>
                              </a:rPr>
                            </m:ctrlPr>
                          </m:sSupPr>
                          <m:e>
                            <m:r>
                              <a:rPr lang="cs-CZ" sz="1800" b="0" i="1" smtClean="0">
                                <a:latin typeface="Cambria Math"/>
                              </a:rPr>
                              <m:t>𝑞</m:t>
                            </m:r>
                            <m:r>
                              <a:rPr lang="cs-CZ" sz="1800" b="0" i="1" baseline="-25000" smtClean="0">
                                <a:latin typeface="Cambria Math"/>
                              </a:rPr>
                              <m:t>1 </m:t>
                            </m:r>
                            <m:r>
                              <a:rPr lang="cs-CZ" sz="1800" b="0" i="1" smtClean="0">
                                <a:latin typeface="Cambria Math"/>
                              </a:rPr>
                              <m:t>−1+</m:t>
                            </m:r>
                            <m:r>
                              <a:rPr lang="cs-CZ" sz="1800" i="1">
                                <a:latin typeface="Cambria Math"/>
                              </a:rPr>
                              <m:t>𝑒</m:t>
                            </m:r>
                          </m:e>
                          <m:sup>
                            <m:r>
                              <a:rPr lang="cs-CZ" sz="1800" i="1">
                                <a:latin typeface="Cambria Math"/>
                              </a:rPr>
                              <m:t>𝐴</m:t>
                            </m:r>
                            <m:r>
                              <a:rPr lang="cs-CZ" sz="1800" b="0" i="1" smtClean="0">
                                <a:latin typeface="Cambria Math"/>
                              </a:rPr>
                              <m:t> </m:t>
                            </m:r>
                          </m:sup>
                        </m:sSup>
                      </m:num>
                      <m:den>
                        <m:r>
                          <a:rPr lang="cs-CZ" sz="1800" b="0" i="1" smtClean="0">
                            <a:latin typeface="Cambria Math"/>
                          </a:rPr>
                          <m:t>2</m:t>
                        </m:r>
                        <m:r>
                          <a:rPr lang="cs-CZ" sz="1800" b="0" i="1" smtClean="0">
                            <a:latin typeface="Cambria Math"/>
                          </a:rPr>
                          <m:t>𝐴</m:t>
                        </m:r>
                      </m:den>
                    </m:f>
                  </m:oMath>
                </a14:m>
                <a:r>
                  <a:rPr lang="cs-CZ" sz="1800" dirty="0" smtClean="0"/>
                  <a:t>) *</a:t>
                </a:r>
                <a:r>
                  <a:rPr lang="el-GR" sz="1800" dirty="0" smtClean="0"/>
                  <a:t>α</a:t>
                </a:r>
                <a:endParaRPr lang="cs-CZ" sz="1800" dirty="0" smtClean="0"/>
              </a:p>
              <a:p>
                <a:pPr marL="0" indent="0">
                  <a:buNone/>
                </a:pPr>
                <a:r>
                  <a:rPr lang="cs-CZ" sz="1800" dirty="0" smtClean="0"/>
                  <a:t>Kde </a:t>
                </a:r>
                <a:r>
                  <a:rPr lang="el-GR" sz="1800" dirty="0" smtClean="0"/>
                  <a:t>α</a:t>
                </a:r>
                <a:r>
                  <a:rPr lang="cs-CZ" sz="1800" dirty="0" smtClean="0"/>
                  <a:t> vyjadřuje možné změny v lékařské péči (nové metody, postupy </a:t>
                </a:r>
                <a:r>
                  <a:rPr lang="cs-CZ" sz="1800" dirty="0" err="1" smtClean="0"/>
                  <a:t>atd</a:t>
                </a:r>
                <a:r>
                  <a:rPr lang="cs-CZ" sz="1800" dirty="0" smtClean="0"/>
                  <a:t>…)</a:t>
                </a:r>
                <a:r>
                  <a:rPr lang="cs-CZ" sz="1800" dirty="0"/>
                  <a:t> </a:t>
                </a:r>
                <a:endParaRPr lang="cs-CZ" sz="1800" dirty="0" smtClean="0"/>
              </a:p>
              <a:p>
                <a:pPr marL="0" indent="0">
                  <a:buNone/>
                </a:pPr>
                <a:r>
                  <a:rPr lang="el-GR" sz="1800" dirty="0" smtClean="0"/>
                  <a:t>α</a:t>
                </a:r>
                <a:r>
                  <a:rPr lang="cs-CZ" sz="1800" dirty="0" smtClean="0"/>
                  <a:t> </a:t>
                </a:r>
                <a14:m>
                  <m:oMath xmlns:m="http://schemas.openxmlformats.org/officeDocument/2006/math">
                    <m:r>
                      <a:rPr lang="cs-CZ" sz="1800" i="1">
                        <a:latin typeface="Cambria Math"/>
                      </a:rPr>
                      <m:t>∈</m:t>
                    </m:r>
                  </m:oMath>
                </a14:m>
                <a:r>
                  <a:rPr lang="cs-CZ" sz="1800" dirty="0"/>
                  <a:t> (0 ; </a:t>
                </a:r>
                <a:r>
                  <a:rPr lang="cs-CZ" sz="1800" dirty="0" smtClean="0"/>
                  <a:t>2)</a:t>
                </a:r>
                <a:endParaRPr lang="cs-CZ" sz="1800" dirty="0"/>
              </a:p>
              <a:p>
                <a:pPr marL="0" indent="0">
                  <a:buNone/>
                </a:pPr>
                <a:endParaRPr lang="cs-CZ" sz="16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268760"/>
                <a:ext cx="8229600" cy="5472608"/>
              </a:xfrm>
              <a:blipFill rotWithShape="1">
                <a:blip r:embed="rId2"/>
                <a:stretch>
                  <a:fillRect l="-593" t="-557"/>
                </a:stretch>
              </a:blipFill>
            </p:spPr>
            <p:txBody>
              <a:bodyPr/>
              <a:lstStyle/>
              <a:p>
                <a:r>
                  <a:rPr lang="cs-CZ">
                    <a:noFill/>
                  </a:rPr>
                  <a:t> </a:t>
                </a:r>
              </a:p>
            </p:txBody>
          </p:sp>
        </mc:Fallback>
      </mc:AlternateContent>
    </p:spTree>
    <p:extLst>
      <p:ext uri="{BB962C8B-B14F-4D97-AF65-F5344CB8AC3E}">
        <p14:creationId xmlns:p14="http://schemas.microsoft.com/office/powerpoint/2010/main" val="2592759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Náklady na zdraví v průběhu života</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79512" y="1268760"/>
                <a:ext cx="8784976" cy="5589240"/>
              </a:xfrm>
            </p:spPr>
            <p:txBody>
              <a:bodyPr>
                <a:normAutofit fontScale="92500" lnSpcReduction="10000"/>
              </a:bodyPr>
              <a:lstStyle/>
              <a:p>
                <a:pPr marL="0" indent="0">
                  <a:buNone/>
                </a:pPr>
                <a:r>
                  <a:rPr lang="cs-CZ" dirty="0" smtClean="0"/>
                  <a:t>F</a:t>
                </a:r>
                <a:r>
                  <a:rPr lang="cs-CZ" baseline="-25000" dirty="0" smtClean="0"/>
                  <a:t>1</a:t>
                </a:r>
                <a:r>
                  <a:rPr lang="cs-CZ" dirty="0" smtClean="0"/>
                  <a:t>(x) =</a:t>
                </a:r>
                <a14:m>
                  <m:oMath xmlns:m="http://schemas.openxmlformats.org/officeDocument/2006/math">
                    <m:nary>
                      <m:naryPr>
                        <m:limLoc m:val="undOvr"/>
                        <m:ctrlPr>
                          <a:rPr lang="cs-CZ" i="1" smtClean="0">
                            <a:latin typeface="Cambria Math"/>
                          </a:rPr>
                        </m:ctrlPr>
                      </m:naryPr>
                      <m:sub>
                        <m:r>
                          <m:rPr>
                            <m:brk m:alnAt="24"/>
                          </m:rPr>
                          <a:rPr lang="cs-CZ" b="0" i="1" smtClean="0">
                            <a:latin typeface="Cambria Math"/>
                          </a:rPr>
                          <m:t>𝑥</m:t>
                        </m:r>
                        <m:r>
                          <a:rPr lang="cs-CZ" b="0" i="1" baseline="-25000" smtClean="0">
                            <a:latin typeface="Cambria Math"/>
                          </a:rPr>
                          <m:t>1</m:t>
                        </m:r>
                      </m:sub>
                      <m:sup>
                        <m:r>
                          <a:rPr lang="cs-CZ" b="0" i="1" smtClean="0">
                            <a:latin typeface="Cambria Math"/>
                          </a:rPr>
                          <m:t>𝑥</m:t>
                        </m:r>
                        <m:r>
                          <a:rPr lang="cs-CZ" b="0" i="1" baseline="-25000" smtClean="0">
                            <a:latin typeface="Cambria Math"/>
                          </a:rPr>
                          <m:t>𝑚𝑎𝑥</m:t>
                        </m:r>
                      </m:sup>
                      <m:e>
                        <m:r>
                          <a:rPr lang="cs-CZ" b="0" i="1" smtClean="0">
                            <a:latin typeface="Cambria Math"/>
                          </a:rPr>
                          <m:t>(</m:t>
                        </m:r>
                        <m:box>
                          <m:boxPr>
                            <m:ctrlPr>
                              <a:rPr lang="cs-CZ" b="0" i="1" smtClean="0">
                                <a:latin typeface="Cambria Math"/>
                              </a:rPr>
                            </m:ctrlPr>
                          </m:boxPr>
                          <m:e>
                            <m:argPr>
                              <m:argSz m:val="-1"/>
                            </m:argPr>
                            <m:f>
                              <m:fPr>
                                <m:ctrlPr>
                                  <a:rPr lang="cs-CZ" b="0" i="1" smtClean="0">
                                    <a:latin typeface="Cambria Math"/>
                                  </a:rPr>
                                </m:ctrlPr>
                              </m:fPr>
                              <m:num>
                                <m:r>
                                  <a:rPr lang="cs-CZ" b="0" i="1" smtClean="0">
                                    <a:latin typeface="Cambria Math"/>
                                  </a:rPr>
                                  <m:t>𝐴</m:t>
                                </m:r>
                              </m:num>
                              <m:den>
                                <m:r>
                                  <a:rPr lang="cs-CZ" b="0" i="1" smtClean="0">
                                    <a:latin typeface="Cambria Math"/>
                                  </a:rPr>
                                  <m:t>𝑥</m:t>
                                </m:r>
                              </m:den>
                            </m:f>
                            <m:r>
                              <a:rPr lang="cs-CZ" b="0" i="1" smtClean="0">
                                <a:latin typeface="Cambria Math"/>
                              </a:rPr>
                              <m:t>−1)</m:t>
                            </m:r>
                            <m:r>
                              <a:rPr lang="cs-CZ" b="0" i="1" smtClean="0">
                                <a:latin typeface="Cambria Math"/>
                              </a:rPr>
                              <m:t>𝑑𝑥</m:t>
                            </m:r>
                          </m:e>
                        </m:box>
                      </m:e>
                    </m:nary>
                  </m:oMath>
                </a14:m>
                <a:r>
                  <a:rPr lang="cs-CZ" dirty="0" smtClean="0"/>
                  <a:t> = [</a:t>
                </a:r>
                <a14:m>
                  <m:oMath xmlns:m="http://schemas.openxmlformats.org/officeDocument/2006/math">
                    <m:r>
                      <a:rPr lang="cs-CZ" i="1">
                        <a:latin typeface="Cambria Math"/>
                      </a:rPr>
                      <m:t>𝐴</m:t>
                    </m:r>
                    <m:r>
                      <a:rPr lang="cs-CZ" i="1">
                        <a:latin typeface="Cambria Math"/>
                      </a:rPr>
                      <m:t>∗</m:t>
                    </m:r>
                    <m:func>
                      <m:funcPr>
                        <m:ctrlPr>
                          <a:rPr lang="cs-CZ" i="1">
                            <a:latin typeface="Cambria Math"/>
                          </a:rPr>
                        </m:ctrlPr>
                      </m:funcPr>
                      <m:fName>
                        <m:r>
                          <m:rPr>
                            <m:sty m:val="p"/>
                          </m:rPr>
                          <a:rPr lang="cs-CZ">
                            <a:latin typeface="Cambria Math"/>
                          </a:rPr>
                          <m:t>ln</m:t>
                        </m:r>
                      </m:fName>
                      <m:e>
                        <m:d>
                          <m:dPr>
                            <m:ctrlPr>
                              <a:rPr lang="cs-CZ" i="1">
                                <a:latin typeface="Cambria Math"/>
                              </a:rPr>
                            </m:ctrlPr>
                          </m:dPr>
                          <m:e>
                            <m:r>
                              <a:rPr lang="cs-CZ" i="1">
                                <a:latin typeface="Cambria Math"/>
                              </a:rPr>
                              <m:t>𝑥</m:t>
                            </m:r>
                          </m:e>
                        </m:d>
                      </m:e>
                    </m:func>
                    <m:r>
                      <a:rPr lang="cs-CZ" i="1">
                        <a:latin typeface="Cambria Math"/>
                      </a:rPr>
                      <m:t>−</m:t>
                    </m:r>
                    <m:r>
                      <a:rPr lang="cs-CZ" i="1">
                        <a:latin typeface="Cambria Math"/>
                      </a:rPr>
                      <m:t>𝑥</m:t>
                    </m:r>
                  </m:oMath>
                </a14:m>
                <a:r>
                  <a:rPr lang="cs-CZ" dirty="0" smtClean="0"/>
                  <a:t>]</a:t>
                </a:r>
                <a14:m>
                  <m:oMath xmlns:m="http://schemas.openxmlformats.org/officeDocument/2006/math">
                    <m:m>
                      <m:mPr>
                        <m:mcs>
                          <m:mc>
                            <m:mcPr>
                              <m:count m:val="1"/>
                              <m:mcJc m:val="center"/>
                            </m:mcPr>
                          </m:mc>
                        </m:mcs>
                        <m:ctrlPr>
                          <a:rPr lang="cs-CZ" i="1" dirty="0" smtClean="0">
                            <a:latin typeface="Cambria Math"/>
                          </a:rPr>
                        </m:ctrlPr>
                      </m:mPr>
                      <m:mr>
                        <m:e>
                          <m:r>
                            <m:rPr>
                              <m:brk m:alnAt="7"/>
                            </m:rPr>
                            <a:rPr lang="cs-CZ" b="0" i="1" dirty="0" smtClean="0">
                              <a:latin typeface="Cambria Math"/>
                            </a:rPr>
                            <m:t>𝑥</m:t>
                          </m:r>
                          <m:r>
                            <a:rPr lang="cs-CZ" b="0" i="1" baseline="-25000" dirty="0" smtClean="0">
                              <a:latin typeface="Cambria Math"/>
                            </a:rPr>
                            <m:t>𝑚𝑎𝑥</m:t>
                          </m:r>
                        </m:e>
                      </m:mr>
                      <m:mr>
                        <m:e>
                          <m:r>
                            <a:rPr lang="cs-CZ" b="0" i="1" dirty="0" smtClean="0">
                              <a:latin typeface="Cambria Math"/>
                            </a:rPr>
                            <m:t>𝑥</m:t>
                          </m:r>
                          <m:r>
                            <a:rPr lang="cs-CZ" b="0" i="1" baseline="-25000" dirty="0" smtClean="0">
                              <a:latin typeface="Cambria Math"/>
                            </a:rPr>
                            <m:t>1</m:t>
                          </m:r>
                        </m:e>
                      </m:mr>
                    </m:m>
                  </m:oMath>
                </a14:m>
                <a:endParaRPr lang="cs-CZ" dirty="0" smtClean="0"/>
              </a:p>
              <a:p>
                <a:pPr marL="0" indent="0">
                  <a:buNone/>
                </a:pPr>
                <a:endParaRPr lang="cs-CZ" dirty="0" smtClean="0"/>
              </a:p>
              <a:p>
                <a:pPr marL="0" indent="0">
                  <a:buNone/>
                </a:pPr>
                <a:r>
                  <a:rPr lang="cs-CZ" dirty="0" smtClean="0"/>
                  <a:t>F</a:t>
                </a:r>
                <a:r>
                  <a:rPr lang="cs-CZ" baseline="-25000" dirty="0" smtClean="0"/>
                  <a:t>2</a:t>
                </a:r>
                <a:r>
                  <a:rPr lang="cs-CZ" dirty="0" smtClean="0"/>
                  <a:t>(x) </a:t>
                </a:r>
                <a:r>
                  <a:rPr lang="cs-CZ" dirty="0"/>
                  <a:t>=</a:t>
                </a:r>
                <a14:m>
                  <m:oMath xmlns:m="http://schemas.openxmlformats.org/officeDocument/2006/math">
                    <m:nary>
                      <m:naryPr>
                        <m:limLoc m:val="undOvr"/>
                        <m:ctrlPr>
                          <a:rPr lang="cs-CZ" i="1">
                            <a:latin typeface="Cambria Math"/>
                          </a:rPr>
                        </m:ctrlPr>
                      </m:naryPr>
                      <m:sub>
                        <m:r>
                          <m:rPr>
                            <m:brk m:alnAt="24"/>
                          </m:rPr>
                          <a:rPr lang="cs-CZ" i="1">
                            <a:latin typeface="Cambria Math"/>
                          </a:rPr>
                          <m:t>𝑥</m:t>
                        </m:r>
                        <m:r>
                          <a:rPr lang="cs-CZ" i="1" baseline="-25000">
                            <a:latin typeface="Cambria Math"/>
                          </a:rPr>
                          <m:t>1</m:t>
                        </m:r>
                      </m:sub>
                      <m:sup>
                        <m:r>
                          <a:rPr lang="cs-CZ" i="1">
                            <a:latin typeface="Cambria Math"/>
                          </a:rPr>
                          <m:t>𝑥</m:t>
                        </m:r>
                        <m:r>
                          <a:rPr lang="cs-CZ" i="1" baseline="-25000">
                            <a:latin typeface="Cambria Math"/>
                          </a:rPr>
                          <m:t>𝑚𝑎𝑥</m:t>
                        </m:r>
                      </m:sup>
                      <m:e>
                        <m:r>
                          <a:rPr lang="cs-CZ" i="1">
                            <a:latin typeface="Cambria Math"/>
                          </a:rPr>
                          <m:t>(</m:t>
                        </m:r>
                        <m:box>
                          <m:boxPr>
                            <m:ctrlPr>
                              <a:rPr lang="cs-CZ" i="1">
                                <a:latin typeface="Cambria Math"/>
                              </a:rPr>
                            </m:ctrlPr>
                          </m:boxPr>
                          <m:e>
                            <m:argPr>
                              <m:argSz m:val="-1"/>
                            </m:argPr>
                            <m:sSup>
                              <m:sSupPr>
                                <m:ctrlPr>
                                  <a:rPr lang="cs-CZ" i="1" smtClean="0">
                                    <a:latin typeface="Cambria Math"/>
                                  </a:rPr>
                                </m:ctrlPr>
                              </m:sSupPr>
                              <m:e>
                                <m:r>
                                  <a:rPr lang="cs-CZ" b="0" i="1" smtClean="0">
                                    <a:latin typeface="Cambria Math"/>
                                  </a:rPr>
                                  <m:t>𝑒</m:t>
                                </m:r>
                              </m:e>
                              <m:sup>
                                <m:r>
                                  <a:rPr lang="cs-CZ" b="0" i="1" smtClean="0">
                                    <a:latin typeface="Cambria Math"/>
                                  </a:rPr>
                                  <m:t>(</m:t>
                                </m:r>
                                <m:r>
                                  <a:rPr lang="cs-CZ" b="0" i="1" smtClean="0">
                                    <a:latin typeface="Cambria Math"/>
                                  </a:rPr>
                                  <m:t>𝐴</m:t>
                                </m:r>
                                <m:r>
                                  <a:rPr lang="cs-CZ" b="0" i="1" smtClean="0">
                                    <a:latin typeface="Cambria Math"/>
                                  </a:rPr>
                                  <m:t>−</m:t>
                                </m:r>
                                <m:r>
                                  <a:rPr lang="cs-CZ" b="0" i="1" smtClean="0">
                                    <a:latin typeface="Cambria Math"/>
                                  </a:rPr>
                                  <m:t>𝑥</m:t>
                                </m:r>
                                <m:r>
                                  <a:rPr lang="cs-CZ" b="0" i="1" smtClean="0">
                                    <a:latin typeface="Cambria Math"/>
                                  </a:rPr>
                                  <m:t>)</m:t>
                                </m:r>
                              </m:sup>
                            </m:sSup>
                            <m:r>
                              <a:rPr lang="cs-CZ" i="1">
                                <a:latin typeface="Cambria Math"/>
                              </a:rPr>
                              <m:t>−1)</m:t>
                            </m:r>
                            <m:r>
                              <a:rPr lang="cs-CZ" i="1">
                                <a:latin typeface="Cambria Math"/>
                              </a:rPr>
                              <m:t>𝑑𝑥</m:t>
                            </m:r>
                          </m:e>
                        </m:box>
                      </m:e>
                    </m:nary>
                  </m:oMath>
                </a14:m>
                <a:r>
                  <a:rPr lang="cs-CZ" dirty="0" smtClean="0"/>
                  <a:t> = </a:t>
                </a:r>
                <a:r>
                  <a:rPr lang="cs-CZ" dirty="0"/>
                  <a:t>[</a:t>
                </a:r>
                <a14:m>
                  <m:oMath xmlns:m="http://schemas.openxmlformats.org/officeDocument/2006/math">
                    <m:sSup>
                      <m:sSupPr>
                        <m:ctrlPr>
                          <a:rPr lang="cs-CZ" i="1" smtClean="0">
                            <a:latin typeface="Cambria Math"/>
                          </a:rPr>
                        </m:ctrlPr>
                      </m:sSupPr>
                      <m:e>
                        <m:r>
                          <a:rPr lang="cs-CZ" b="0" i="1" smtClean="0">
                            <a:latin typeface="Cambria Math"/>
                          </a:rPr>
                          <m:t>−</m:t>
                        </m:r>
                        <m:r>
                          <a:rPr lang="cs-CZ" b="0" i="1" smtClean="0">
                            <a:latin typeface="Cambria Math"/>
                          </a:rPr>
                          <m:t>𝑒</m:t>
                        </m:r>
                      </m:e>
                      <m:sup>
                        <m:r>
                          <a:rPr lang="cs-CZ" b="0" i="1" smtClean="0">
                            <a:latin typeface="Cambria Math"/>
                          </a:rPr>
                          <m:t>−</m:t>
                        </m:r>
                        <m:r>
                          <a:rPr lang="cs-CZ" b="0" i="1" smtClean="0">
                            <a:latin typeface="Cambria Math"/>
                          </a:rPr>
                          <m:t>𝑥</m:t>
                        </m:r>
                      </m:sup>
                    </m:sSup>
                    <m:r>
                      <a:rPr lang="cs-CZ" b="0" i="1" smtClean="0">
                        <a:latin typeface="Cambria Math"/>
                      </a:rPr>
                      <m:t>(</m:t>
                    </m:r>
                    <m:r>
                      <a:rPr lang="cs-CZ" b="0" i="1" smtClean="0">
                        <a:latin typeface="Cambria Math"/>
                      </a:rPr>
                      <m:t>𝑥</m:t>
                    </m:r>
                    <m:sSup>
                      <m:sSupPr>
                        <m:ctrlPr>
                          <a:rPr lang="cs-CZ" b="0" i="1" smtClean="0">
                            <a:latin typeface="Cambria Math"/>
                          </a:rPr>
                        </m:ctrlPr>
                      </m:sSupPr>
                      <m:e>
                        <m:r>
                          <a:rPr lang="cs-CZ" b="0" i="1" smtClean="0">
                            <a:latin typeface="Cambria Math"/>
                          </a:rPr>
                          <m:t>𝑒</m:t>
                        </m:r>
                      </m:e>
                      <m:sup>
                        <m:r>
                          <a:rPr lang="cs-CZ" b="0" i="1" smtClean="0">
                            <a:latin typeface="Cambria Math"/>
                          </a:rPr>
                          <m:t>𝑥</m:t>
                        </m:r>
                      </m:sup>
                    </m:sSup>
                    <m:r>
                      <a:rPr lang="cs-CZ" b="0" i="1" smtClean="0">
                        <a:latin typeface="Cambria Math"/>
                      </a:rPr>
                      <m:t>+</m:t>
                    </m:r>
                    <m:sSup>
                      <m:sSupPr>
                        <m:ctrlPr>
                          <a:rPr lang="cs-CZ" b="0" i="1" smtClean="0">
                            <a:latin typeface="Cambria Math"/>
                          </a:rPr>
                        </m:ctrlPr>
                      </m:sSupPr>
                      <m:e>
                        <m:r>
                          <a:rPr lang="cs-CZ" b="0" i="1" smtClean="0">
                            <a:latin typeface="Cambria Math"/>
                          </a:rPr>
                          <m:t>𝑒</m:t>
                        </m:r>
                      </m:e>
                      <m:sup>
                        <m:r>
                          <a:rPr lang="cs-CZ" b="0" i="1" smtClean="0">
                            <a:latin typeface="Cambria Math"/>
                          </a:rPr>
                          <m:t>𝐴</m:t>
                        </m:r>
                      </m:sup>
                    </m:sSup>
                  </m:oMath>
                </a14:m>
                <a:r>
                  <a:rPr lang="cs-CZ" dirty="0" smtClean="0"/>
                  <a:t>)</a:t>
                </a:r>
                <a:r>
                  <a:rPr lang="cs-CZ" dirty="0"/>
                  <a:t>]</a:t>
                </a:r>
                <a14:m>
                  <m:oMath xmlns:m="http://schemas.openxmlformats.org/officeDocument/2006/math">
                    <m:m>
                      <m:mPr>
                        <m:mcs>
                          <m:mc>
                            <m:mcPr>
                              <m:count m:val="1"/>
                              <m:mcJc m:val="center"/>
                            </m:mcPr>
                          </m:mc>
                        </m:mcs>
                        <m:ctrlPr>
                          <a:rPr lang="cs-CZ" i="1" dirty="0">
                            <a:latin typeface="Cambria Math"/>
                          </a:rPr>
                        </m:ctrlPr>
                      </m:mPr>
                      <m:mr>
                        <m:e>
                          <m:r>
                            <m:rPr>
                              <m:brk m:alnAt="7"/>
                            </m:rPr>
                            <a:rPr lang="cs-CZ" i="1" dirty="0">
                              <a:latin typeface="Cambria Math"/>
                            </a:rPr>
                            <m:t>𝑥</m:t>
                          </m:r>
                          <m:r>
                            <a:rPr lang="cs-CZ" i="1" baseline="-25000" dirty="0">
                              <a:latin typeface="Cambria Math"/>
                            </a:rPr>
                            <m:t>𝑚𝑎𝑥</m:t>
                          </m:r>
                        </m:e>
                      </m:mr>
                      <m:mr>
                        <m:e>
                          <m:r>
                            <a:rPr lang="cs-CZ" i="1" dirty="0">
                              <a:latin typeface="Cambria Math"/>
                            </a:rPr>
                            <m:t>𝑥</m:t>
                          </m:r>
                          <m:r>
                            <a:rPr lang="cs-CZ" i="1" baseline="-25000" dirty="0">
                              <a:latin typeface="Cambria Math"/>
                            </a:rPr>
                            <m:t>1</m:t>
                          </m:r>
                        </m:e>
                      </m:mr>
                    </m:m>
                  </m:oMath>
                </a14:m>
                <a:endParaRPr lang="cs-CZ" dirty="0" smtClean="0"/>
              </a:p>
              <a:p>
                <a:pPr marL="0" indent="0">
                  <a:buNone/>
                </a:pPr>
                <a:endParaRPr lang="cs-CZ" dirty="0" smtClean="0"/>
              </a:p>
              <a:p>
                <a:pPr marL="0" indent="0">
                  <a:buNone/>
                </a:pPr>
                <a:r>
                  <a:rPr lang="cs-CZ" sz="2600" dirty="0" smtClean="0"/>
                  <a:t>Stejně spočítáme i rozdíl  v nákladech pro dobu dožití od bodu x</a:t>
                </a:r>
                <a:r>
                  <a:rPr lang="cs-CZ" sz="2600" baseline="-25000" dirty="0" smtClean="0"/>
                  <a:t>1</a:t>
                </a:r>
              </a:p>
              <a:p>
                <a:pPr marL="0" indent="0">
                  <a:buNone/>
                </a:pPr>
                <a:endParaRPr lang="cs-CZ" sz="2600" baseline="-25000" dirty="0" smtClean="0"/>
              </a:p>
              <a:p>
                <a:pPr marL="0" indent="0">
                  <a:buNone/>
                </a:pPr>
                <a:r>
                  <a:rPr lang="cs-CZ" dirty="0" smtClean="0"/>
                  <a:t>F</a:t>
                </a:r>
                <a:r>
                  <a:rPr lang="cs-CZ" baseline="-25000" dirty="0" smtClean="0"/>
                  <a:t>3</a:t>
                </a:r>
                <a:r>
                  <a:rPr lang="cs-CZ" dirty="0" smtClean="0"/>
                  <a:t>(x</a:t>
                </a:r>
                <a:r>
                  <a:rPr lang="cs-CZ" dirty="0"/>
                  <a:t>) =</a:t>
                </a:r>
                <a14:m>
                  <m:oMath xmlns:m="http://schemas.openxmlformats.org/officeDocument/2006/math">
                    <m:nary>
                      <m:naryPr>
                        <m:limLoc m:val="undOvr"/>
                        <m:ctrlPr>
                          <a:rPr lang="cs-CZ" i="1">
                            <a:latin typeface="Cambria Math"/>
                          </a:rPr>
                        </m:ctrlPr>
                      </m:naryPr>
                      <m:sub>
                        <m:r>
                          <m:rPr>
                            <m:brk m:alnAt="24"/>
                          </m:rPr>
                          <a:rPr lang="cs-CZ" i="1">
                            <a:latin typeface="Cambria Math"/>
                          </a:rPr>
                          <m:t>𝑥</m:t>
                        </m:r>
                        <m:r>
                          <a:rPr lang="cs-CZ" b="0" i="1" baseline="-25000" smtClean="0">
                            <a:latin typeface="Cambria Math"/>
                          </a:rPr>
                          <m:t>𝑚𝑖𝑛</m:t>
                        </m:r>
                      </m:sub>
                      <m:sup>
                        <m:r>
                          <a:rPr lang="cs-CZ" i="1">
                            <a:latin typeface="Cambria Math"/>
                          </a:rPr>
                          <m:t>𝑥</m:t>
                        </m:r>
                        <m:r>
                          <a:rPr lang="cs-CZ" b="0" i="1" baseline="-25000" smtClean="0">
                            <a:latin typeface="Cambria Math"/>
                          </a:rPr>
                          <m:t>1</m:t>
                        </m:r>
                      </m:sup>
                      <m:e>
                        <m:r>
                          <a:rPr lang="cs-CZ" i="1">
                            <a:latin typeface="Cambria Math"/>
                          </a:rPr>
                          <m:t>(</m:t>
                        </m:r>
                        <m:box>
                          <m:boxPr>
                            <m:ctrlPr>
                              <a:rPr lang="cs-CZ" i="1">
                                <a:latin typeface="Cambria Math"/>
                              </a:rPr>
                            </m:ctrlPr>
                          </m:boxPr>
                          <m:e>
                            <m:argPr>
                              <m:argSz m:val="-1"/>
                            </m:argPr>
                            <m:f>
                              <m:fPr>
                                <m:ctrlPr>
                                  <a:rPr lang="cs-CZ" i="1">
                                    <a:latin typeface="Cambria Math"/>
                                  </a:rPr>
                                </m:ctrlPr>
                              </m:fPr>
                              <m:num>
                                <m:r>
                                  <a:rPr lang="cs-CZ" i="1">
                                    <a:latin typeface="Cambria Math"/>
                                  </a:rPr>
                                  <m:t>𝐴</m:t>
                                </m:r>
                              </m:num>
                              <m:den>
                                <m:r>
                                  <a:rPr lang="cs-CZ" i="1">
                                    <a:latin typeface="Cambria Math"/>
                                  </a:rPr>
                                  <m:t>𝑥</m:t>
                                </m:r>
                              </m:den>
                            </m:f>
                            <m:r>
                              <a:rPr lang="cs-CZ" i="1">
                                <a:latin typeface="Cambria Math"/>
                              </a:rPr>
                              <m:t>−1)</m:t>
                            </m:r>
                            <m:r>
                              <a:rPr lang="cs-CZ" i="1">
                                <a:latin typeface="Cambria Math"/>
                              </a:rPr>
                              <m:t>𝑑𝑥</m:t>
                            </m:r>
                          </m:e>
                        </m:box>
                      </m:e>
                    </m:nary>
                  </m:oMath>
                </a14:m>
                <a:r>
                  <a:rPr lang="cs-CZ" dirty="0"/>
                  <a:t> = [</a:t>
                </a:r>
                <a14:m>
                  <m:oMath xmlns:m="http://schemas.openxmlformats.org/officeDocument/2006/math">
                    <m:r>
                      <a:rPr lang="cs-CZ" i="1">
                        <a:latin typeface="Cambria Math"/>
                      </a:rPr>
                      <m:t>𝐴</m:t>
                    </m:r>
                    <m:r>
                      <a:rPr lang="cs-CZ" i="1">
                        <a:latin typeface="Cambria Math"/>
                      </a:rPr>
                      <m:t>∗</m:t>
                    </m:r>
                    <m:func>
                      <m:funcPr>
                        <m:ctrlPr>
                          <a:rPr lang="cs-CZ" i="1">
                            <a:latin typeface="Cambria Math"/>
                          </a:rPr>
                        </m:ctrlPr>
                      </m:funcPr>
                      <m:fName>
                        <m:r>
                          <m:rPr>
                            <m:sty m:val="p"/>
                          </m:rPr>
                          <a:rPr lang="cs-CZ">
                            <a:latin typeface="Cambria Math"/>
                          </a:rPr>
                          <m:t>ln</m:t>
                        </m:r>
                      </m:fName>
                      <m:e>
                        <m:d>
                          <m:dPr>
                            <m:ctrlPr>
                              <a:rPr lang="cs-CZ" i="1">
                                <a:latin typeface="Cambria Math"/>
                              </a:rPr>
                            </m:ctrlPr>
                          </m:dPr>
                          <m:e>
                            <m:r>
                              <a:rPr lang="cs-CZ" i="1">
                                <a:latin typeface="Cambria Math"/>
                              </a:rPr>
                              <m:t>𝑥</m:t>
                            </m:r>
                          </m:e>
                        </m:d>
                      </m:e>
                    </m:func>
                    <m:r>
                      <a:rPr lang="cs-CZ" i="1">
                        <a:latin typeface="Cambria Math"/>
                      </a:rPr>
                      <m:t>−</m:t>
                    </m:r>
                    <m:r>
                      <a:rPr lang="cs-CZ" i="1">
                        <a:latin typeface="Cambria Math"/>
                      </a:rPr>
                      <m:t>𝑥</m:t>
                    </m:r>
                  </m:oMath>
                </a14:m>
                <a:r>
                  <a:rPr lang="cs-CZ" dirty="0"/>
                  <a:t>]</a:t>
                </a:r>
                <a14:m>
                  <m:oMath xmlns:m="http://schemas.openxmlformats.org/officeDocument/2006/math">
                    <m:m>
                      <m:mPr>
                        <m:mcs>
                          <m:mc>
                            <m:mcPr>
                              <m:count m:val="1"/>
                              <m:mcJc m:val="center"/>
                            </m:mcPr>
                          </m:mc>
                        </m:mcs>
                        <m:ctrlPr>
                          <a:rPr lang="cs-CZ" i="1" dirty="0">
                            <a:latin typeface="Cambria Math"/>
                          </a:rPr>
                        </m:ctrlPr>
                      </m:mPr>
                      <m:mr>
                        <m:e>
                          <m:r>
                            <m:rPr>
                              <m:brk m:alnAt="7"/>
                            </m:rPr>
                            <a:rPr lang="cs-CZ" i="1" dirty="0">
                              <a:latin typeface="Cambria Math"/>
                            </a:rPr>
                            <m:t>𝑥</m:t>
                          </m:r>
                          <m:r>
                            <a:rPr lang="cs-CZ" b="0" i="1" baseline="-25000" dirty="0" smtClean="0">
                              <a:latin typeface="Cambria Math"/>
                            </a:rPr>
                            <m:t>1</m:t>
                          </m:r>
                        </m:e>
                      </m:mr>
                      <m:mr>
                        <m:e>
                          <m:r>
                            <a:rPr lang="cs-CZ" i="1" dirty="0">
                              <a:latin typeface="Cambria Math"/>
                            </a:rPr>
                            <m:t>𝑥</m:t>
                          </m:r>
                          <m:r>
                            <a:rPr lang="cs-CZ" b="0" i="1" baseline="-25000" dirty="0" smtClean="0">
                              <a:latin typeface="Cambria Math"/>
                            </a:rPr>
                            <m:t>𝑚𝑖𝑛</m:t>
                          </m:r>
                        </m:e>
                      </m:mr>
                    </m:m>
                  </m:oMath>
                </a14:m>
                <a:endParaRPr lang="cs-CZ" dirty="0"/>
              </a:p>
              <a:p>
                <a:pPr marL="0" indent="0">
                  <a:buNone/>
                </a:pPr>
                <a:endParaRPr lang="cs-CZ" dirty="0"/>
              </a:p>
              <a:p>
                <a:pPr marL="0" indent="0">
                  <a:buNone/>
                </a:pPr>
                <a:r>
                  <a:rPr lang="cs-CZ" dirty="0" smtClean="0"/>
                  <a:t>F</a:t>
                </a:r>
                <a:r>
                  <a:rPr lang="cs-CZ" baseline="-25000" dirty="0" smtClean="0"/>
                  <a:t>4</a:t>
                </a:r>
                <a:r>
                  <a:rPr lang="cs-CZ" dirty="0" smtClean="0"/>
                  <a:t>(x</a:t>
                </a:r>
                <a:r>
                  <a:rPr lang="cs-CZ" dirty="0"/>
                  <a:t>) =</a:t>
                </a:r>
                <a14:m>
                  <m:oMath xmlns:m="http://schemas.openxmlformats.org/officeDocument/2006/math">
                    <m:nary>
                      <m:naryPr>
                        <m:limLoc m:val="undOvr"/>
                        <m:ctrlPr>
                          <a:rPr lang="cs-CZ" i="1">
                            <a:latin typeface="Cambria Math"/>
                          </a:rPr>
                        </m:ctrlPr>
                      </m:naryPr>
                      <m:sub>
                        <m:r>
                          <m:rPr>
                            <m:brk m:alnAt="24"/>
                          </m:rPr>
                          <a:rPr lang="cs-CZ" i="1">
                            <a:latin typeface="Cambria Math"/>
                          </a:rPr>
                          <m:t>𝑥</m:t>
                        </m:r>
                        <m:r>
                          <a:rPr lang="cs-CZ" b="0" i="1" baseline="-25000" smtClean="0">
                            <a:latin typeface="Cambria Math"/>
                          </a:rPr>
                          <m:t>𝑚𝑖𝑛</m:t>
                        </m:r>
                      </m:sub>
                      <m:sup>
                        <m:r>
                          <a:rPr lang="cs-CZ" i="1">
                            <a:latin typeface="Cambria Math"/>
                          </a:rPr>
                          <m:t>𝑥</m:t>
                        </m:r>
                        <m:r>
                          <a:rPr lang="cs-CZ" b="0" i="1" baseline="-25000" smtClean="0">
                            <a:latin typeface="Cambria Math"/>
                          </a:rPr>
                          <m:t>1</m:t>
                        </m:r>
                      </m:sup>
                      <m:e>
                        <m:r>
                          <a:rPr lang="cs-CZ" i="1">
                            <a:latin typeface="Cambria Math"/>
                          </a:rPr>
                          <m:t>(</m:t>
                        </m:r>
                        <m:box>
                          <m:boxPr>
                            <m:ctrlPr>
                              <a:rPr lang="cs-CZ" i="1">
                                <a:latin typeface="Cambria Math"/>
                              </a:rPr>
                            </m:ctrlPr>
                          </m:boxPr>
                          <m:e>
                            <m:argPr>
                              <m:argSz m:val="-1"/>
                            </m:argPr>
                            <m:sSup>
                              <m:sSupPr>
                                <m:ctrlPr>
                                  <a:rPr lang="cs-CZ" i="1">
                                    <a:latin typeface="Cambria Math"/>
                                  </a:rPr>
                                </m:ctrlPr>
                              </m:sSupPr>
                              <m:e>
                                <m:r>
                                  <a:rPr lang="cs-CZ" i="1">
                                    <a:latin typeface="Cambria Math"/>
                                  </a:rPr>
                                  <m:t>𝑒</m:t>
                                </m:r>
                              </m:e>
                              <m:sup>
                                <m:r>
                                  <a:rPr lang="cs-CZ" i="1">
                                    <a:latin typeface="Cambria Math"/>
                                  </a:rPr>
                                  <m:t>(</m:t>
                                </m:r>
                                <m:r>
                                  <a:rPr lang="cs-CZ" i="1">
                                    <a:latin typeface="Cambria Math"/>
                                  </a:rPr>
                                  <m:t>𝐴</m:t>
                                </m:r>
                                <m:r>
                                  <a:rPr lang="cs-CZ" i="1">
                                    <a:latin typeface="Cambria Math"/>
                                  </a:rPr>
                                  <m:t>−</m:t>
                                </m:r>
                                <m:r>
                                  <a:rPr lang="cs-CZ" i="1">
                                    <a:latin typeface="Cambria Math"/>
                                  </a:rPr>
                                  <m:t>𝑥</m:t>
                                </m:r>
                                <m:r>
                                  <a:rPr lang="cs-CZ" i="1">
                                    <a:latin typeface="Cambria Math"/>
                                  </a:rPr>
                                  <m:t>)</m:t>
                                </m:r>
                              </m:sup>
                            </m:sSup>
                            <m:r>
                              <a:rPr lang="cs-CZ" i="1">
                                <a:latin typeface="Cambria Math"/>
                              </a:rPr>
                              <m:t>−1)</m:t>
                            </m:r>
                            <m:r>
                              <a:rPr lang="cs-CZ" i="1">
                                <a:latin typeface="Cambria Math"/>
                              </a:rPr>
                              <m:t>𝑑𝑥</m:t>
                            </m:r>
                          </m:e>
                        </m:box>
                      </m:e>
                    </m:nary>
                  </m:oMath>
                </a14:m>
                <a:r>
                  <a:rPr lang="cs-CZ" dirty="0"/>
                  <a:t> = [</a:t>
                </a:r>
                <a14:m>
                  <m:oMath xmlns:m="http://schemas.openxmlformats.org/officeDocument/2006/math">
                    <m:sSup>
                      <m:sSupPr>
                        <m:ctrlPr>
                          <a:rPr lang="cs-CZ" i="1">
                            <a:latin typeface="Cambria Math"/>
                          </a:rPr>
                        </m:ctrlPr>
                      </m:sSupPr>
                      <m:e>
                        <m:r>
                          <a:rPr lang="cs-CZ" i="1">
                            <a:latin typeface="Cambria Math"/>
                          </a:rPr>
                          <m:t>−</m:t>
                        </m:r>
                        <m:r>
                          <a:rPr lang="cs-CZ" i="1">
                            <a:latin typeface="Cambria Math"/>
                          </a:rPr>
                          <m:t>𝑒</m:t>
                        </m:r>
                      </m:e>
                      <m:sup>
                        <m:r>
                          <a:rPr lang="cs-CZ" i="1">
                            <a:latin typeface="Cambria Math"/>
                          </a:rPr>
                          <m:t>−</m:t>
                        </m:r>
                        <m:r>
                          <a:rPr lang="cs-CZ" i="1">
                            <a:latin typeface="Cambria Math"/>
                          </a:rPr>
                          <m:t>𝑥</m:t>
                        </m:r>
                      </m:sup>
                    </m:sSup>
                    <m:r>
                      <a:rPr lang="cs-CZ" i="1">
                        <a:latin typeface="Cambria Math"/>
                      </a:rPr>
                      <m:t>(</m:t>
                    </m:r>
                    <m:r>
                      <a:rPr lang="cs-CZ" i="1">
                        <a:latin typeface="Cambria Math"/>
                      </a:rPr>
                      <m:t>𝑥</m:t>
                    </m:r>
                    <m:sSup>
                      <m:sSupPr>
                        <m:ctrlPr>
                          <a:rPr lang="cs-CZ" i="1">
                            <a:latin typeface="Cambria Math"/>
                          </a:rPr>
                        </m:ctrlPr>
                      </m:sSupPr>
                      <m:e>
                        <m:r>
                          <a:rPr lang="cs-CZ" i="1">
                            <a:latin typeface="Cambria Math"/>
                          </a:rPr>
                          <m:t>𝑒</m:t>
                        </m:r>
                      </m:e>
                      <m:sup>
                        <m:r>
                          <a:rPr lang="cs-CZ" i="1">
                            <a:latin typeface="Cambria Math"/>
                          </a:rPr>
                          <m:t>𝑥</m:t>
                        </m:r>
                      </m:sup>
                    </m:sSup>
                    <m:r>
                      <a:rPr lang="cs-CZ" i="1">
                        <a:latin typeface="Cambria Math"/>
                      </a:rPr>
                      <m:t>+</m:t>
                    </m:r>
                    <m:sSup>
                      <m:sSupPr>
                        <m:ctrlPr>
                          <a:rPr lang="cs-CZ" i="1">
                            <a:latin typeface="Cambria Math"/>
                          </a:rPr>
                        </m:ctrlPr>
                      </m:sSupPr>
                      <m:e>
                        <m:r>
                          <a:rPr lang="cs-CZ" i="1">
                            <a:latin typeface="Cambria Math"/>
                          </a:rPr>
                          <m:t>𝑒</m:t>
                        </m:r>
                      </m:e>
                      <m:sup>
                        <m:r>
                          <a:rPr lang="cs-CZ" i="1">
                            <a:latin typeface="Cambria Math"/>
                          </a:rPr>
                          <m:t>𝐴</m:t>
                        </m:r>
                      </m:sup>
                    </m:sSup>
                  </m:oMath>
                </a14:m>
                <a:r>
                  <a:rPr lang="cs-CZ" dirty="0"/>
                  <a:t>)]</a:t>
                </a:r>
                <a14:m>
                  <m:oMath xmlns:m="http://schemas.openxmlformats.org/officeDocument/2006/math">
                    <m:m>
                      <m:mPr>
                        <m:mcs>
                          <m:mc>
                            <m:mcPr>
                              <m:count m:val="1"/>
                              <m:mcJc m:val="center"/>
                            </m:mcPr>
                          </m:mc>
                        </m:mcs>
                        <m:ctrlPr>
                          <a:rPr lang="cs-CZ" i="1" dirty="0">
                            <a:latin typeface="Cambria Math"/>
                          </a:rPr>
                        </m:ctrlPr>
                      </m:mPr>
                      <m:mr>
                        <m:e>
                          <m:r>
                            <m:rPr>
                              <m:brk m:alnAt="7"/>
                            </m:rPr>
                            <a:rPr lang="cs-CZ" i="1" dirty="0">
                              <a:latin typeface="Cambria Math"/>
                            </a:rPr>
                            <m:t>𝑥</m:t>
                          </m:r>
                          <m:r>
                            <a:rPr lang="cs-CZ" b="0" i="1" baseline="-25000" dirty="0" smtClean="0">
                              <a:latin typeface="Cambria Math"/>
                            </a:rPr>
                            <m:t>1</m:t>
                          </m:r>
                        </m:e>
                      </m:mr>
                      <m:mr>
                        <m:e>
                          <m:r>
                            <a:rPr lang="cs-CZ" i="1" dirty="0">
                              <a:latin typeface="Cambria Math"/>
                            </a:rPr>
                            <m:t>𝑥</m:t>
                          </m:r>
                          <m:r>
                            <a:rPr lang="cs-CZ" b="0" i="1" baseline="-25000" dirty="0" smtClean="0">
                              <a:latin typeface="Cambria Math"/>
                            </a:rPr>
                            <m:t>𝑚𝑖𝑛</m:t>
                          </m:r>
                        </m:e>
                      </m:mr>
                    </m:m>
                  </m:oMath>
                </a14:m>
                <a:endParaRPr lang="cs-CZ" dirty="0" smtClean="0"/>
              </a:p>
              <a:p>
                <a:pPr marL="0" indent="0">
                  <a:buNone/>
                </a:pPr>
                <a:endParaRPr lang="cs-CZ" dirty="0"/>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79512" y="1268760"/>
                <a:ext cx="8784976" cy="5589240"/>
              </a:xfrm>
              <a:blipFill rotWithShape="1">
                <a:blip r:embed="rId2"/>
                <a:stretch>
                  <a:fillRect l="-1595" t="-109"/>
                </a:stretch>
              </a:blipFill>
            </p:spPr>
            <p:txBody>
              <a:bodyPr/>
              <a:lstStyle/>
              <a:p>
                <a:r>
                  <a:rPr lang="cs-CZ">
                    <a:noFill/>
                  </a:rPr>
                  <a:t> </a:t>
                </a:r>
              </a:p>
            </p:txBody>
          </p:sp>
        </mc:Fallback>
      </mc:AlternateContent>
    </p:spTree>
    <p:extLst>
      <p:ext uri="{BB962C8B-B14F-4D97-AF65-F5344CB8AC3E}">
        <p14:creationId xmlns:p14="http://schemas.microsoft.com/office/powerpoint/2010/main" val="1469116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Obecná idea grafů</a:t>
            </a:r>
            <a:endParaRPr lang="cs-CZ" dirty="0"/>
          </a:p>
        </p:txBody>
      </p:sp>
      <p:graphicFrame>
        <p:nvGraphicFramePr>
          <p:cNvPr id="8" name="Zástupný symbol pro obsah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9507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Detail průsečíků</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431311765"/>
              </p:ext>
            </p:extLst>
          </p:nvPr>
        </p:nvGraphicFramePr>
        <p:xfrm>
          <a:off x="457200" y="1340768"/>
          <a:ext cx="8291264"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5900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Graf č.1 – „Japonsko“</a:t>
            </a:r>
            <a:endParaRPr lang="cs-CZ" dirty="0"/>
          </a:p>
        </p:txBody>
      </p:sp>
      <p:graphicFrame>
        <p:nvGraphicFramePr>
          <p:cNvPr id="10" name="Zástupný symbol pro obsah 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0371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Graf č. 2 – „ČR“</a:t>
            </a:r>
            <a:endParaRPr lang="cs-CZ" dirty="0"/>
          </a:p>
        </p:txBody>
      </p:sp>
      <p:graphicFrame>
        <p:nvGraphicFramePr>
          <p:cNvPr id="7" name="Zástupný symbol pro obsah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5836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Graf č. 3 – „Rusko“ </a:t>
            </a:r>
            <a:endParaRPr lang="cs-CZ" dirty="0"/>
          </a:p>
        </p:txBody>
      </p:sp>
      <p:graphicFrame>
        <p:nvGraphicFramePr>
          <p:cNvPr id="7" name="Zástupný symbol pro obsah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215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Graf č.4 – „Nigérie“</a:t>
            </a:r>
            <a:endParaRPr lang="cs-CZ" dirty="0"/>
          </a:p>
        </p:txBody>
      </p:sp>
      <p:graphicFrame>
        <p:nvGraphicFramePr>
          <p:cNvPr id="9" name="Zástupný symbol pro obsah 8"/>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763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 10"/>
          <p:cNvGraphicFramePr>
            <a:graphicFrameLocks/>
          </p:cNvGraphicFramePr>
          <p:nvPr>
            <p:extLst>
              <p:ext uri="{D42A27DB-BD31-4B8C-83A1-F6EECF244321}">
                <p14:modId xmlns:p14="http://schemas.microsoft.com/office/powerpoint/2010/main" val="3110062972"/>
              </p:ext>
            </p:extLst>
          </p:nvPr>
        </p:nvGraphicFramePr>
        <p:xfrm>
          <a:off x="4499992" y="3212976"/>
          <a:ext cx="4644008" cy="3645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 11"/>
          <p:cNvGraphicFramePr>
            <a:graphicFrameLocks/>
          </p:cNvGraphicFramePr>
          <p:nvPr>
            <p:extLst>
              <p:ext uri="{D42A27DB-BD31-4B8C-83A1-F6EECF244321}">
                <p14:modId xmlns:p14="http://schemas.microsoft.com/office/powerpoint/2010/main" val="3035803629"/>
              </p:ext>
            </p:extLst>
          </p:nvPr>
        </p:nvGraphicFramePr>
        <p:xfrm>
          <a:off x="290512" y="3212976"/>
          <a:ext cx="4209480" cy="3645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 12"/>
          <p:cNvGraphicFramePr>
            <a:graphicFrameLocks/>
          </p:cNvGraphicFramePr>
          <p:nvPr>
            <p:extLst>
              <p:ext uri="{D42A27DB-BD31-4B8C-83A1-F6EECF244321}">
                <p14:modId xmlns:p14="http://schemas.microsoft.com/office/powerpoint/2010/main" val="1937622707"/>
              </p:ext>
            </p:extLst>
          </p:nvPr>
        </p:nvGraphicFramePr>
        <p:xfrm>
          <a:off x="4499992" y="0"/>
          <a:ext cx="4644008" cy="32129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 13"/>
          <p:cNvGraphicFramePr>
            <a:graphicFrameLocks/>
          </p:cNvGraphicFramePr>
          <p:nvPr>
            <p:extLst>
              <p:ext uri="{D42A27DB-BD31-4B8C-83A1-F6EECF244321}">
                <p14:modId xmlns:p14="http://schemas.microsoft.com/office/powerpoint/2010/main" val="2354976355"/>
              </p:ext>
            </p:extLst>
          </p:nvPr>
        </p:nvGraphicFramePr>
        <p:xfrm>
          <a:off x="290512" y="0"/>
          <a:ext cx="4353496" cy="32129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39118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Grossmanův model poptávky po zdravotní péči</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smtClean="0"/>
              <a:t>Teoretický </a:t>
            </a:r>
            <a:r>
              <a:rPr lang="cs-CZ" dirty="0"/>
              <a:t>model investic do </a:t>
            </a:r>
            <a:r>
              <a:rPr lang="cs-CZ" dirty="0" smtClean="0"/>
              <a:t>zdraví </a:t>
            </a:r>
            <a:r>
              <a:rPr lang="cs-CZ" dirty="0"/>
              <a:t>zformuloval </a:t>
            </a:r>
            <a:r>
              <a:rPr lang="cs-CZ" dirty="0" smtClean="0"/>
              <a:t>M.Grossman </a:t>
            </a:r>
            <a:r>
              <a:rPr lang="cs-CZ" dirty="0"/>
              <a:t>(1972), v podobě modelu poptávky po komoditě „dobré zdraví“ (model of the demand for the commodity "good health."). Navázal tak na Beckerův (1964), Schultzův (1961), koncept lidského kapitálu. Model analyzuje investice do lidského kapitálu v podobě kapitálu zdraví (health </a:t>
            </a:r>
            <a:r>
              <a:rPr lang="cs-CZ" dirty="0" smtClean="0"/>
              <a:t>capital), a </a:t>
            </a:r>
            <a:r>
              <a:rPr lang="cs-CZ" dirty="0"/>
              <a:t>spotřebitelův výběr spotřeby a investic do zásoby</a:t>
            </a:r>
            <a:r>
              <a:rPr lang="cs-CZ" b="1" dirty="0"/>
              <a:t> </a:t>
            </a:r>
            <a:r>
              <a:rPr lang="cs-CZ" dirty="0"/>
              <a:t>zdraví, a tím i jeho výběr délky života spolu s dalšími faktory, které mají vliv na takový výběr. Zdraví vystupuje v tomto přístupu </a:t>
            </a:r>
            <a:r>
              <a:rPr lang="cs-CZ" dirty="0" smtClean="0"/>
              <a:t>jako </a:t>
            </a:r>
            <a:r>
              <a:rPr lang="cs-CZ" dirty="0"/>
              <a:t>součást zásoby lidského kapitálu.</a:t>
            </a:r>
          </a:p>
        </p:txBody>
      </p:sp>
    </p:spTree>
    <p:extLst>
      <p:ext uri="{BB962C8B-B14F-4D97-AF65-F5344CB8AC3E}">
        <p14:creationId xmlns:p14="http://schemas.microsoft.com/office/powerpoint/2010/main" val="1980620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8856984" cy="1143000"/>
          </a:xfrm>
        </p:spPr>
        <p:txBody>
          <a:bodyPr>
            <a:normAutofit fontScale="90000"/>
          </a:bodyPr>
          <a:lstStyle/>
          <a:p>
            <a:r>
              <a:rPr lang="cs-CZ" dirty="0" smtClean="0"/>
              <a:t>Poměr nákladů investora a konzumenta</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814403965"/>
              </p:ext>
            </p:extLst>
          </p:nvPr>
        </p:nvGraphicFramePr>
        <p:xfrm>
          <a:off x="539550" y="1628801"/>
          <a:ext cx="8280918" cy="4077537"/>
        </p:xfrm>
        <a:graphic>
          <a:graphicData uri="http://schemas.openxmlformats.org/drawingml/2006/table">
            <a:tbl>
              <a:tblPr>
                <a:tableStyleId>{5C22544A-7EE6-4342-B048-85BDC9FD1C3A}</a:tableStyleId>
              </a:tblPr>
              <a:tblGrid>
                <a:gridCol w="920102"/>
                <a:gridCol w="920102"/>
                <a:gridCol w="920102"/>
                <a:gridCol w="920102"/>
                <a:gridCol w="784090"/>
                <a:gridCol w="1152128"/>
                <a:gridCol w="824088"/>
                <a:gridCol w="920102"/>
                <a:gridCol w="920102"/>
              </a:tblGrid>
              <a:tr h="1008111">
                <a:tc>
                  <a:txBody>
                    <a:bodyPr/>
                    <a:lstStyle/>
                    <a:p>
                      <a:pPr algn="ctr" fontAlgn="b"/>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F1</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F2</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F3</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F4</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celkem konzument</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celkem investor</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poměr I/K</a:t>
                      </a:r>
                      <a:endParaRPr lang="cs-CZ" sz="1800" b="0" i="0" u="none" strike="noStrike">
                        <a:solidFill>
                          <a:srgbClr val="000000"/>
                        </a:solidFill>
                        <a:effectLst/>
                        <a:latin typeface="Calibri"/>
                      </a:endParaRPr>
                    </a:p>
                  </a:txBody>
                  <a:tcPr marL="9525" marR="9525" marT="9525" marB="0" anchor="b"/>
                </a:tc>
                <a:tc>
                  <a:txBody>
                    <a:bodyPr/>
                    <a:lstStyle/>
                    <a:p>
                      <a:pPr algn="ctr" fontAlgn="b"/>
                      <a:r>
                        <a:rPr lang="pl-PL" sz="1800" u="none" strike="noStrike">
                          <a:effectLst/>
                        </a:rPr>
                        <a:t>poměr I/K do bodu zlomu</a:t>
                      </a:r>
                      <a:endParaRPr lang="pl-PL" sz="1800" b="0" i="0" u="none" strike="noStrike">
                        <a:solidFill>
                          <a:srgbClr val="000000"/>
                        </a:solidFill>
                        <a:effectLst/>
                        <a:latin typeface="Calibri"/>
                      </a:endParaRPr>
                    </a:p>
                  </a:txBody>
                  <a:tcPr marL="9525" marR="9525" marT="9525" marB="0" anchor="b"/>
                </a:tc>
              </a:tr>
              <a:tr h="742683">
                <a:tc>
                  <a:txBody>
                    <a:bodyPr/>
                    <a:lstStyle/>
                    <a:p>
                      <a:pPr algn="ctr" fontAlgn="b"/>
                      <a:r>
                        <a:rPr lang="cs-CZ" sz="1800" u="none" strike="noStrike" dirty="0">
                          <a:effectLst/>
                        </a:rPr>
                        <a:t>Japonsko</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1,212614</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1,686</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0,238699</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0,8347</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1,451313</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2,5207</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1,736841</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1,390385</a:t>
                      </a:r>
                      <a:endParaRPr lang="cs-CZ" sz="1800" b="0" i="0" u="none" strike="noStrike">
                        <a:solidFill>
                          <a:srgbClr val="000000"/>
                        </a:solidFill>
                        <a:effectLst/>
                        <a:latin typeface="Calibri"/>
                      </a:endParaRPr>
                    </a:p>
                  </a:txBody>
                  <a:tcPr marL="9525" marR="9525" marT="9525" marB="0" anchor="b"/>
                </a:tc>
              </a:tr>
              <a:tr h="742683">
                <a:tc>
                  <a:txBody>
                    <a:bodyPr/>
                    <a:lstStyle/>
                    <a:p>
                      <a:pPr algn="ctr" fontAlgn="b"/>
                      <a:r>
                        <a:rPr lang="cs-CZ" sz="1800" u="none" strike="noStrike">
                          <a:effectLst/>
                        </a:rPr>
                        <a:t>ČR</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0,701755</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0,8843</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0,203055</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0,771</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0,904809</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1,6553</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1,829447</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1,260127</a:t>
                      </a:r>
                      <a:endParaRPr lang="cs-CZ" sz="1800" b="0" i="0" u="none" strike="noStrike">
                        <a:solidFill>
                          <a:srgbClr val="000000"/>
                        </a:solidFill>
                        <a:effectLst/>
                        <a:latin typeface="Calibri"/>
                      </a:endParaRPr>
                    </a:p>
                  </a:txBody>
                  <a:tcPr marL="9525" marR="9525" marT="9525" marB="0" anchor="b"/>
                </a:tc>
              </a:tr>
              <a:tr h="742683">
                <a:tc>
                  <a:txBody>
                    <a:bodyPr/>
                    <a:lstStyle/>
                    <a:p>
                      <a:pPr algn="ctr" fontAlgn="b"/>
                      <a:r>
                        <a:rPr lang="cs-CZ" sz="1800" u="none" strike="noStrike">
                          <a:effectLst/>
                        </a:rPr>
                        <a:t>Rusko</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0,290989</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0,3344</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0,17483</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0,5798</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0,465818</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0,9142</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1,962567</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1,149186</a:t>
                      </a:r>
                      <a:endParaRPr lang="cs-CZ" sz="1800" b="0" i="0" u="none" strike="noStrike">
                        <a:solidFill>
                          <a:srgbClr val="000000"/>
                        </a:solidFill>
                        <a:effectLst/>
                        <a:latin typeface="Calibri"/>
                      </a:endParaRPr>
                    </a:p>
                  </a:txBody>
                  <a:tcPr marL="9525" marR="9525" marT="9525" marB="0" anchor="b"/>
                </a:tc>
              </a:tr>
              <a:tr h="742683">
                <a:tc>
                  <a:txBody>
                    <a:bodyPr/>
                    <a:lstStyle/>
                    <a:p>
                      <a:pPr algn="ctr" fontAlgn="b"/>
                      <a:r>
                        <a:rPr lang="cs-CZ" sz="1800" u="none" strike="noStrike">
                          <a:effectLst/>
                        </a:rPr>
                        <a:t>Nigérie</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0,076927</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0,0823</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0,120042</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0,394</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0,196969</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0,4763</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2,418152</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1,069846</a:t>
                      </a:r>
                      <a:endParaRPr lang="cs-CZ"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395108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Přepočet na roky dožití</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256925269"/>
              </p:ext>
            </p:extLst>
          </p:nvPr>
        </p:nvGraphicFramePr>
        <p:xfrm>
          <a:off x="251520" y="1772816"/>
          <a:ext cx="8784972" cy="4111780"/>
        </p:xfrm>
        <a:graphic>
          <a:graphicData uri="http://schemas.openxmlformats.org/drawingml/2006/table">
            <a:tbl>
              <a:tblPr>
                <a:tableStyleId>{5C22544A-7EE6-4342-B048-85BDC9FD1C3A}</a:tableStyleId>
              </a:tblPr>
              <a:tblGrid>
                <a:gridCol w="976108"/>
                <a:gridCol w="976108"/>
                <a:gridCol w="976108"/>
                <a:gridCol w="976108"/>
                <a:gridCol w="976108"/>
                <a:gridCol w="976108"/>
                <a:gridCol w="976108"/>
                <a:gridCol w="976108"/>
                <a:gridCol w="976108"/>
              </a:tblGrid>
              <a:tr h="1296144">
                <a:tc>
                  <a:txBody>
                    <a:bodyPr/>
                    <a:lstStyle/>
                    <a:p>
                      <a:pPr algn="ctr" fontAlgn="b"/>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průměrná doba dožití</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výdaje na </a:t>
                      </a:r>
                      <a:r>
                        <a:rPr lang="cs-CZ" sz="1800" u="none" strike="noStrike" dirty="0" err="1" smtClean="0">
                          <a:effectLst/>
                        </a:rPr>
                        <a:t>zdravot</a:t>
                      </a:r>
                      <a:r>
                        <a:rPr lang="cs-CZ" sz="1800" u="none" strike="noStrike" dirty="0" smtClean="0">
                          <a:effectLst/>
                        </a:rPr>
                        <a:t>-</a:t>
                      </a:r>
                    </a:p>
                    <a:p>
                      <a:pPr algn="ctr" fontAlgn="b"/>
                      <a:r>
                        <a:rPr lang="cs-CZ" sz="1800" u="none" strike="noStrike" dirty="0" err="1" smtClean="0">
                          <a:effectLst/>
                        </a:rPr>
                        <a:t>nictví</a:t>
                      </a:r>
                      <a:r>
                        <a:rPr lang="cs-CZ" sz="1800" u="none" strike="noStrike" dirty="0" smtClean="0">
                          <a:effectLst/>
                        </a:rPr>
                        <a:t> </a:t>
                      </a:r>
                      <a:r>
                        <a:rPr lang="cs-CZ" sz="1800" u="none" strike="noStrike" dirty="0">
                          <a:effectLst/>
                        </a:rPr>
                        <a:t>(%HDP)</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HDP</a:t>
                      </a:r>
                      <a:r>
                        <a:rPr lang="cs-CZ" sz="1800" u="none" strike="noStrike" dirty="0" smtClean="0">
                          <a:effectLst/>
                        </a:rPr>
                        <a:t>/</a:t>
                      </a:r>
                    </a:p>
                    <a:p>
                      <a:pPr algn="ctr" fontAlgn="b"/>
                      <a:r>
                        <a:rPr lang="cs-CZ" sz="1800" u="none" strike="noStrike" dirty="0" smtClean="0">
                          <a:effectLst/>
                        </a:rPr>
                        <a:t>obyvatele</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počet obyvatel (milion)</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koeficient úrovně </a:t>
                      </a:r>
                      <a:r>
                        <a:rPr lang="cs-CZ" sz="1800" u="none" strike="noStrike" dirty="0" err="1" smtClean="0">
                          <a:effectLst/>
                        </a:rPr>
                        <a:t>zdravot</a:t>
                      </a:r>
                      <a:r>
                        <a:rPr lang="cs-CZ" sz="1800" u="none" strike="noStrike" dirty="0" smtClean="0">
                          <a:effectLst/>
                        </a:rPr>
                        <a:t>-</a:t>
                      </a:r>
                    </a:p>
                    <a:p>
                      <a:pPr algn="ctr" fontAlgn="b"/>
                      <a:r>
                        <a:rPr lang="cs-CZ" sz="1800" u="none" strike="noStrike" dirty="0" err="1" smtClean="0">
                          <a:effectLst/>
                        </a:rPr>
                        <a:t>nictví</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parametr A</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věk </a:t>
                      </a:r>
                      <a:r>
                        <a:rPr lang="cs-CZ" sz="1800" u="none" strike="noStrike" dirty="0" err="1">
                          <a:effectLst/>
                        </a:rPr>
                        <a:t>umrtí</a:t>
                      </a:r>
                      <a:r>
                        <a:rPr lang="cs-CZ" sz="1800" u="none" strike="noStrike" dirty="0">
                          <a:effectLst/>
                        </a:rPr>
                        <a:t> </a:t>
                      </a:r>
                      <a:r>
                        <a:rPr lang="cs-CZ" sz="1800" u="none" strike="noStrike" dirty="0" err="1" smtClean="0">
                          <a:effectLst/>
                        </a:rPr>
                        <a:t>konzu-menta</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věk umrtí investora</a:t>
                      </a:r>
                      <a:endParaRPr lang="cs-CZ" sz="1800" b="0" i="0" u="none" strike="noStrike">
                        <a:solidFill>
                          <a:srgbClr val="000000"/>
                        </a:solidFill>
                        <a:effectLst/>
                        <a:latin typeface="Calibri"/>
                      </a:endParaRPr>
                    </a:p>
                  </a:txBody>
                  <a:tcPr marL="9525" marR="9525" marT="9525" marB="0" anchor="b"/>
                </a:tc>
              </a:tr>
              <a:tr h="703909">
                <a:tc>
                  <a:txBody>
                    <a:bodyPr/>
                    <a:lstStyle/>
                    <a:p>
                      <a:pPr algn="ctr" fontAlgn="b"/>
                      <a:r>
                        <a:rPr lang="cs-CZ" sz="1800" u="none" strike="noStrike" dirty="0">
                          <a:effectLst/>
                        </a:rPr>
                        <a:t>Japonsko</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83,91</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9,3</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34700</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127</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0,97</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1,87</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79</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88</a:t>
                      </a:r>
                      <a:endParaRPr lang="cs-CZ" sz="1800" b="0" i="0" u="none" strike="noStrike">
                        <a:solidFill>
                          <a:srgbClr val="000000"/>
                        </a:solidFill>
                        <a:effectLst/>
                        <a:latin typeface="Calibri"/>
                      </a:endParaRPr>
                    </a:p>
                  </a:txBody>
                  <a:tcPr marL="9525" marR="9525" marT="9525" marB="0" anchor="b"/>
                </a:tc>
              </a:tr>
              <a:tr h="703909">
                <a:tc>
                  <a:txBody>
                    <a:bodyPr/>
                    <a:lstStyle/>
                    <a:p>
                      <a:pPr algn="ctr" fontAlgn="b"/>
                      <a:r>
                        <a:rPr lang="cs-CZ" sz="1800" u="none" strike="noStrike">
                          <a:effectLst/>
                        </a:rPr>
                        <a:t>ČR</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77,38</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7,6</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27100</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10</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0,87</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1,64</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72</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85</a:t>
                      </a:r>
                      <a:endParaRPr lang="cs-CZ" sz="1800" b="0" i="0" u="none" strike="noStrike">
                        <a:solidFill>
                          <a:srgbClr val="000000"/>
                        </a:solidFill>
                        <a:effectLst/>
                        <a:latin typeface="Calibri"/>
                      </a:endParaRPr>
                    </a:p>
                  </a:txBody>
                  <a:tcPr marL="9525" marR="9525" marT="9525" marB="0" anchor="b"/>
                </a:tc>
              </a:tr>
              <a:tr h="703909">
                <a:tc>
                  <a:txBody>
                    <a:bodyPr/>
                    <a:lstStyle/>
                    <a:p>
                      <a:pPr algn="ctr" fontAlgn="b"/>
                      <a:r>
                        <a:rPr lang="cs-CZ" sz="1800" u="none" strike="noStrike">
                          <a:effectLst/>
                        </a:rPr>
                        <a:t>Rusko</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66,46</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5,4</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16700</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142</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0,77</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1,4</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55</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76</a:t>
                      </a:r>
                      <a:endParaRPr lang="cs-CZ" sz="1800" b="0" i="0" u="none" strike="noStrike">
                        <a:solidFill>
                          <a:srgbClr val="000000"/>
                        </a:solidFill>
                        <a:effectLst/>
                        <a:latin typeface="Calibri"/>
                      </a:endParaRPr>
                    </a:p>
                  </a:txBody>
                  <a:tcPr marL="9525" marR="9525" marT="9525" marB="0" anchor="b"/>
                </a:tc>
              </a:tr>
              <a:tr h="703909">
                <a:tc>
                  <a:txBody>
                    <a:bodyPr/>
                    <a:lstStyle/>
                    <a:p>
                      <a:pPr algn="ctr" fontAlgn="b"/>
                      <a:r>
                        <a:rPr lang="cs-CZ" sz="1800" u="none" strike="noStrike">
                          <a:effectLst/>
                        </a:rPr>
                        <a:t>Nigérie</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52,05</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5,8</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2700</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170</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0,7</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1,2</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47</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70</a:t>
                      </a:r>
                      <a:endParaRPr lang="cs-CZ"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257362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Výhody modelu</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dirty="0" smtClean="0"/>
              <a:t>Vysvětluje výši nákladů na delší život </a:t>
            </a:r>
          </a:p>
          <a:p>
            <a:pPr marL="0" indent="0">
              <a:buNone/>
            </a:pPr>
            <a:r>
              <a:rPr lang="cs-CZ" dirty="0" smtClean="0"/>
              <a:t>Dost přesně dokáže vypočítat utracené vs. ušetřené prostředky v závislosti na čerpání zdravotní péče</a:t>
            </a:r>
          </a:p>
          <a:p>
            <a:pPr marL="0" indent="0">
              <a:buNone/>
            </a:pPr>
            <a:r>
              <a:rPr lang="cs-CZ" dirty="0" smtClean="0"/>
              <a:t>Snadná změna parametrů – při </a:t>
            </a:r>
            <a:r>
              <a:rPr lang="cs-CZ" smtClean="0"/>
              <a:t>vylepšení zdravotnictví</a:t>
            </a:r>
            <a:r>
              <a:rPr lang="cs-CZ" dirty="0" smtClean="0"/>
              <a:t>, životního prostředí atd.</a:t>
            </a:r>
          </a:p>
          <a:p>
            <a:pPr marL="0" indent="0">
              <a:buNone/>
            </a:pPr>
            <a:r>
              <a:rPr lang="cs-CZ" dirty="0"/>
              <a:t>Provázanost mezi věkem a zdravím – jedna reforma (penzijního i zdravotního systému – otázkou je i pracovní trh a školství).</a:t>
            </a:r>
          </a:p>
          <a:p>
            <a:pPr marL="0" indent="0">
              <a:buNone/>
            </a:pPr>
            <a:endParaRPr lang="cs-CZ" dirty="0"/>
          </a:p>
        </p:txBody>
      </p:sp>
    </p:spTree>
    <p:extLst>
      <p:ext uri="{BB962C8B-B14F-4D97-AF65-F5344CB8AC3E}">
        <p14:creationId xmlns:p14="http://schemas.microsoft.com/office/powerpoint/2010/main" val="119318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67544" y="188640"/>
            <a:ext cx="8229600" cy="1143000"/>
          </a:xfrm>
        </p:spPr>
        <p:txBody>
          <a:bodyPr/>
          <a:lstStyle/>
          <a:p>
            <a:r>
              <a:rPr lang="cs-CZ" dirty="0" smtClean="0"/>
              <a:t>Základní parametry GM</a:t>
            </a:r>
            <a:endParaRPr lang="cs-CZ" dirty="0"/>
          </a:p>
        </p:txBody>
      </p:sp>
      <p:sp>
        <p:nvSpPr>
          <p:cNvPr id="7" name="Zástupný symbol pro obsah 6"/>
          <p:cNvSpPr>
            <a:spLocks noGrp="1"/>
          </p:cNvSpPr>
          <p:nvPr>
            <p:ph sz="half" idx="1"/>
          </p:nvPr>
        </p:nvSpPr>
        <p:spPr>
          <a:xfrm>
            <a:off x="457200" y="1196752"/>
            <a:ext cx="4330824" cy="5544616"/>
          </a:xfrm>
        </p:spPr>
        <p:txBody>
          <a:bodyPr>
            <a:noAutofit/>
          </a:bodyPr>
          <a:lstStyle/>
          <a:p>
            <a:pPr marL="0" indent="0">
              <a:buNone/>
            </a:pPr>
            <a:r>
              <a:rPr lang="cs-CZ" sz="1600" dirty="0" smtClean="0"/>
              <a:t>V</a:t>
            </a:r>
            <a:r>
              <a:rPr lang="cs-CZ" sz="1600" dirty="0"/>
              <a:t> každé fázi života se jedinec rozhoduje, zda a kolik se mu ještě vyplatí investovat do zdraví – poptávat zdravotní péči. P</a:t>
            </a:r>
            <a:r>
              <a:rPr lang="cs-CZ" sz="1600" dirty="0" smtClean="0"/>
              <a:t>okud </a:t>
            </a:r>
            <a:r>
              <a:rPr lang="cs-CZ" sz="1600" i="1" dirty="0"/>
              <a:t>H</a:t>
            </a:r>
            <a:r>
              <a:rPr lang="cs-CZ" sz="1600" i="1" baseline="-25000" dirty="0"/>
              <a:t>i</a:t>
            </a:r>
            <a:r>
              <a:rPr lang="cs-CZ" sz="1600" i="1" dirty="0"/>
              <a:t> = H</a:t>
            </a:r>
            <a:r>
              <a:rPr lang="cs-CZ" sz="1600" i="1" baseline="-25000" dirty="0"/>
              <a:t>min</a:t>
            </a:r>
            <a:r>
              <a:rPr lang="cs-CZ" sz="1600" i="1" dirty="0"/>
              <a:t>, </a:t>
            </a:r>
            <a:r>
              <a:rPr lang="cs-CZ" sz="1600" dirty="0"/>
              <a:t>tedy při vyčerpání zásoby zdraví, nastává smrt jedince. (</a:t>
            </a:r>
            <a:r>
              <a:rPr lang="cs-CZ" sz="1600" dirty="0" err="1"/>
              <a:t>Durdisová</a:t>
            </a:r>
            <a:r>
              <a:rPr lang="cs-CZ" sz="1600" dirty="0"/>
              <a:t>, Mertl, 2011). Jedinec ovlivňuje délku svého života tím, že průběžně investuje do svého zdraví. Délka </a:t>
            </a:r>
            <a:r>
              <a:rPr lang="cs-CZ" sz="1600" dirty="0" smtClean="0"/>
              <a:t>života </a:t>
            </a:r>
            <a:r>
              <a:rPr lang="cs-CZ" sz="1600" dirty="0"/>
              <a:t>je v tomto modelu endogenní a „volí'“ si ji racionálně a prozíravě (podobně jako u </a:t>
            </a:r>
            <a:r>
              <a:rPr lang="cs-CZ" sz="1600" dirty="0" err="1"/>
              <a:t>Beckera</a:t>
            </a:r>
            <a:r>
              <a:rPr lang="cs-CZ" sz="1600" dirty="0"/>
              <a:t>) sám spotřebitel. </a:t>
            </a:r>
          </a:p>
          <a:p>
            <a:pPr marL="0" indent="0">
              <a:buNone/>
            </a:pPr>
            <a:r>
              <a:rPr lang="cs-CZ" sz="1600" dirty="0" smtClean="0"/>
              <a:t>Logiku kapitálu </a:t>
            </a:r>
            <a:r>
              <a:rPr lang="cs-CZ" sz="1600" dirty="0"/>
              <a:t>zdraví </a:t>
            </a:r>
            <a:r>
              <a:rPr lang="cs-CZ" sz="1600" dirty="0" smtClean="0"/>
              <a:t>ukazuje následující </a:t>
            </a:r>
            <a:r>
              <a:rPr lang="cs-CZ" sz="1600" dirty="0"/>
              <a:t>graf, který obsahuje keynesiánskou křivku mezní efektivnosti </a:t>
            </a:r>
            <a:r>
              <a:rPr lang="cs-CZ" sz="1600" dirty="0" smtClean="0"/>
              <a:t>kapitálu (nebo investic - MEI) </a:t>
            </a:r>
            <a:r>
              <a:rPr lang="cs-CZ" sz="1600" dirty="0"/>
              <a:t>MEC, vyjádřenou jako klesající křivku vztahu </a:t>
            </a:r>
            <a:r>
              <a:rPr lang="cs-CZ" sz="1600" i="1" dirty="0"/>
              <a:t>MEC=W*G/C,</a:t>
            </a:r>
            <a:r>
              <a:rPr lang="cs-CZ" sz="1600" dirty="0"/>
              <a:t> kde </a:t>
            </a:r>
            <a:r>
              <a:rPr lang="cs-CZ" sz="1600" i="1" dirty="0"/>
              <a:t>W</a:t>
            </a:r>
            <a:r>
              <a:rPr lang="cs-CZ" sz="1600" dirty="0"/>
              <a:t> je mzdová sazba, </a:t>
            </a:r>
            <a:r>
              <a:rPr lang="cs-CZ" sz="1600" i="1" dirty="0"/>
              <a:t>G</a:t>
            </a:r>
            <a:r>
              <a:rPr lang="cs-CZ" sz="1600" dirty="0"/>
              <a:t> míra výnosu z investic do zdraví, </a:t>
            </a:r>
            <a:r>
              <a:rPr lang="cs-CZ" sz="1600" i="1" dirty="0"/>
              <a:t>C</a:t>
            </a:r>
            <a:r>
              <a:rPr lang="cs-CZ" sz="1600" dirty="0"/>
              <a:t> přímé náklady investic do zdraví. Na ose y jsou znázorněny hodnoty nákladů na kapitál </a:t>
            </a:r>
            <a:r>
              <a:rPr lang="cs-CZ" sz="1600" i="1" dirty="0"/>
              <a:t>r</a:t>
            </a:r>
            <a:r>
              <a:rPr lang="cs-CZ" sz="1600" dirty="0"/>
              <a:t>, zvýšené o věkem rostoucího opotřebení zdraví </a:t>
            </a:r>
            <a:r>
              <a:rPr lang="cs-CZ" sz="1600" dirty="0" err="1"/>
              <a:t>δ</a:t>
            </a:r>
            <a:r>
              <a:rPr lang="cs-CZ" sz="1600" baseline="-25000" dirty="0" err="1"/>
              <a:t>i</a:t>
            </a:r>
            <a:r>
              <a:rPr lang="cs-CZ" sz="1600" dirty="0"/>
              <a:t> až po </a:t>
            </a:r>
            <a:r>
              <a:rPr lang="cs-CZ" sz="1600" dirty="0" err="1"/>
              <a:t>δ</a:t>
            </a:r>
            <a:r>
              <a:rPr lang="cs-CZ" sz="1600" baseline="-25000" dirty="0" err="1"/>
              <a:t>D</a:t>
            </a:r>
            <a:r>
              <a:rPr lang="cs-CZ" sz="1600" dirty="0"/>
              <a:t> představující zcela elastickou nabídku. Poptávková křivka vyjadřuje mnohem nižší zásobu zdraví </a:t>
            </a:r>
            <a:r>
              <a:rPr lang="cs-CZ" sz="1600" i="1" dirty="0" err="1"/>
              <a:t>H</a:t>
            </a:r>
            <a:r>
              <a:rPr lang="cs-CZ" sz="1600" i="1" baseline="-25000" dirty="0" err="1"/>
              <a:t>min</a:t>
            </a:r>
            <a:r>
              <a:rPr lang="cs-CZ" sz="1600" dirty="0"/>
              <a:t> ve stáří s vysokým opotřebením </a:t>
            </a:r>
            <a:r>
              <a:rPr lang="cs-CZ" sz="1600" dirty="0" err="1"/>
              <a:t>δ</a:t>
            </a:r>
            <a:r>
              <a:rPr lang="cs-CZ" sz="1600" baseline="-25000" dirty="0" err="1"/>
              <a:t>D</a:t>
            </a:r>
            <a:r>
              <a:rPr lang="cs-CZ" sz="1600" dirty="0"/>
              <a:t>.  </a:t>
            </a:r>
          </a:p>
          <a:p>
            <a:pPr marL="0" indent="0">
              <a:buNone/>
            </a:pPr>
            <a:endParaRPr lang="cs-CZ" sz="1600" dirty="0"/>
          </a:p>
        </p:txBody>
      </p:sp>
      <p:pic>
        <p:nvPicPr>
          <p:cNvPr id="10" name="Zástupný symbol pro obsah 9"/>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2060848"/>
            <a:ext cx="3960440" cy="3384375"/>
          </a:xfrm>
          <a:prstGeom prst="rect">
            <a:avLst/>
          </a:prstGeom>
          <a:noFill/>
          <a:ln>
            <a:noFill/>
          </a:ln>
        </p:spPr>
      </p:pic>
    </p:spTree>
    <p:extLst>
      <p:ext uri="{BB962C8B-B14F-4D97-AF65-F5344CB8AC3E}">
        <p14:creationId xmlns:p14="http://schemas.microsoft.com/office/powerpoint/2010/main" val="713089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1143000"/>
          </a:xfrm>
        </p:spPr>
        <p:txBody>
          <a:bodyPr>
            <a:normAutofit fontScale="90000"/>
          </a:bodyPr>
          <a:lstStyle/>
          <a:p>
            <a:r>
              <a:rPr lang="pl-PL" dirty="0" smtClean="0"/>
              <a:t>Poptávka po kapitálu zdraví a vlivy na ní</a:t>
            </a:r>
            <a:br>
              <a:rPr lang="pl-PL" dirty="0" smtClean="0"/>
            </a:br>
            <a:endParaRPr lang="cs-CZ" dirty="0"/>
          </a:p>
        </p:txBody>
      </p:sp>
      <p:sp>
        <p:nvSpPr>
          <p:cNvPr id="3" name="Zástupný symbol pro obsah 2"/>
          <p:cNvSpPr>
            <a:spLocks noGrp="1"/>
          </p:cNvSpPr>
          <p:nvPr>
            <p:ph sz="half" idx="1"/>
          </p:nvPr>
        </p:nvSpPr>
        <p:spPr/>
        <p:txBody>
          <a:bodyPr>
            <a:normAutofit fontScale="70000" lnSpcReduction="20000"/>
          </a:bodyPr>
          <a:lstStyle/>
          <a:p>
            <a:pPr marL="0" indent="0">
              <a:buNone/>
            </a:pPr>
            <a:r>
              <a:rPr lang="cs-CZ" dirty="0" smtClean="0"/>
              <a:t>V bodě A jsou náklady na kapitál r + </a:t>
            </a:r>
            <a:r>
              <a:rPr lang="el-GR" dirty="0" smtClean="0"/>
              <a:t>δ</a:t>
            </a:r>
            <a:r>
              <a:rPr lang="el-GR" baseline="-25000" dirty="0" smtClean="0"/>
              <a:t>0</a:t>
            </a:r>
            <a:r>
              <a:rPr lang="el-GR" dirty="0" smtClean="0"/>
              <a:t> </a:t>
            </a:r>
            <a:r>
              <a:rPr lang="cs-CZ" dirty="0" smtClean="0"/>
              <a:t>a zásoba zdraví bude na úrovni H</a:t>
            </a:r>
            <a:r>
              <a:rPr lang="cs-CZ" baseline="-25000" dirty="0" smtClean="0"/>
              <a:t>0</a:t>
            </a:r>
            <a:r>
              <a:rPr lang="cs-CZ" dirty="0" smtClean="0"/>
              <a:t>. Když dosáhneme určité věkové hranice, klesne zásoba zdraví na </a:t>
            </a:r>
            <a:r>
              <a:rPr lang="cs-CZ" dirty="0" err="1" smtClean="0"/>
              <a:t>H</a:t>
            </a:r>
            <a:r>
              <a:rPr lang="cs-CZ" baseline="-25000" dirty="0" err="1" smtClean="0"/>
              <a:t>min</a:t>
            </a:r>
            <a:r>
              <a:rPr lang="cs-CZ" dirty="0" smtClean="0"/>
              <a:t>.</a:t>
            </a:r>
          </a:p>
          <a:p>
            <a:pPr marL="0" indent="0">
              <a:buNone/>
            </a:pPr>
            <a:r>
              <a:rPr lang="cs-CZ" dirty="0" smtClean="0"/>
              <a:t>Vyšší míra opotřebení zvedá náklady na udržení zásoby zdraví. Pokud tedy nemáme dostatečné prostředky na udržení optimální zásoby zdraví, naše zásoba klesá. Tomu odpovídá bod B.</a:t>
            </a:r>
          </a:p>
          <a:p>
            <a:pPr marL="0" indent="0">
              <a:buNone/>
            </a:pPr>
            <a:r>
              <a:rPr lang="cs-CZ" dirty="0" smtClean="0"/>
              <a:t>Pokud se zvýší náš důchod (mzda) a náklady na kapitál zůstávají stejné potom se křivka MEI posouvá do polohy MEI’. Zvýší se nám zásoba zdraví na H</a:t>
            </a:r>
            <a:r>
              <a:rPr lang="cs-CZ" baseline="-25000" dirty="0" smtClean="0"/>
              <a:t>2</a:t>
            </a:r>
            <a:r>
              <a:rPr lang="cs-CZ" dirty="0" smtClean="0"/>
              <a:t>, ale náklady na kapitál zůstávají na úrovni r + </a:t>
            </a:r>
            <a:r>
              <a:rPr lang="el-GR" dirty="0" smtClean="0"/>
              <a:t>δ</a:t>
            </a:r>
            <a:r>
              <a:rPr lang="el-GR" baseline="-25000" dirty="0" smtClean="0"/>
              <a:t>0</a:t>
            </a:r>
            <a:r>
              <a:rPr lang="el-GR" dirty="0" smtClean="0"/>
              <a:t>. </a:t>
            </a:r>
            <a:r>
              <a:rPr lang="cs-CZ" dirty="0" smtClean="0"/>
              <a:t>Tomuto novému bodu optima odpovídá bod C na obrázku</a:t>
            </a:r>
          </a:p>
          <a:p>
            <a:pPr marL="0" indent="0">
              <a:buNone/>
            </a:pPr>
            <a:endParaRPr lang="cs-CZ" dirty="0" smtClean="0"/>
          </a:p>
          <a:p>
            <a:pPr marL="0" indent="0">
              <a:buNone/>
            </a:pPr>
            <a:endParaRPr lang="cs-CZ" dirty="0" smtClean="0"/>
          </a:p>
          <a:p>
            <a:pPr marL="0" indent="0">
              <a:buNone/>
            </a:pP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556792"/>
            <a:ext cx="4316288" cy="3960439"/>
          </a:xfrm>
        </p:spPr>
      </p:pic>
    </p:spTree>
    <p:extLst>
      <p:ext uri="{BB962C8B-B14F-4D97-AF65-F5344CB8AC3E}">
        <p14:creationId xmlns:p14="http://schemas.microsoft.com/office/powerpoint/2010/main" val="1191576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Kritika a nedostatky modelu</a:t>
            </a:r>
            <a:endParaRPr lang="cs-CZ" dirty="0"/>
          </a:p>
        </p:txBody>
      </p:sp>
      <p:sp>
        <p:nvSpPr>
          <p:cNvPr id="6" name="Zástupný symbol pro obsah 5"/>
          <p:cNvSpPr>
            <a:spLocks noGrp="1"/>
          </p:cNvSpPr>
          <p:nvPr>
            <p:ph idx="1"/>
          </p:nvPr>
        </p:nvSpPr>
        <p:spPr/>
        <p:txBody>
          <a:bodyPr>
            <a:normAutofit fontScale="92500" lnSpcReduction="10000"/>
          </a:bodyPr>
          <a:lstStyle/>
          <a:p>
            <a:pPr marL="0" indent="0">
              <a:buNone/>
            </a:pPr>
            <a:r>
              <a:rPr lang="cs-CZ" dirty="0" smtClean="0"/>
              <a:t>• Předpokládá zdravotní péči jako konstantní.</a:t>
            </a:r>
          </a:p>
          <a:p>
            <a:pPr marL="0" indent="0">
              <a:buNone/>
            </a:pPr>
            <a:r>
              <a:rPr lang="cs-CZ" dirty="0" smtClean="0"/>
              <a:t>• Bere nemoc jako faktor, který se dá vyléčit na počáteční hodnotu</a:t>
            </a:r>
          </a:p>
          <a:p>
            <a:pPr marL="0" indent="0">
              <a:buNone/>
            </a:pPr>
            <a:r>
              <a:rPr lang="cs-CZ" dirty="0" smtClean="0"/>
              <a:t>zásoby zdraví.</a:t>
            </a:r>
          </a:p>
          <a:p>
            <a:pPr marL="0" indent="0">
              <a:buNone/>
            </a:pPr>
            <a:r>
              <a:rPr lang="cs-CZ" dirty="0" smtClean="0"/>
              <a:t>• Ignoruje trhy s pojištěním (připojištění).</a:t>
            </a:r>
          </a:p>
          <a:p>
            <a:pPr marL="0" indent="0">
              <a:buNone/>
            </a:pPr>
            <a:r>
              <a:rPr lang="cs-CZ" dirty="0" smtClean="0"/>
              <a:t>• Předpokládá dokonalou znalost křivky MEI, úrokových sazeb, míry</a:t>
            </a:r>
          </a:p>
          <a:p>
            <a:pPr marL="0" indent="0">
              <a:buNone/>
            </a:pPr>
            <a:r>
              <a:rPr lang="cs-CZ" dirty="0" smtClean="0"/>
              <a:t>opotřebení atd.</a:t>
            </a:r>
          </a:p>
          <a:p>
            <a:pPr marL="0" indent="0">
              <a:buNone/>
            </a:pPr>
            <a:r>
              <a:rPr lang="cs-CZ" dirty="0" smtClean="0"/>
              <a:t>• Je deterministický včetně volby, kdy umřít</a:t>
            </a:r>
          </a:p>
          <a:p>
            <a:pPr marL="0" indent="0">
              <a:buNone/>
            </a:pPr>
            <a:endParaRPr lang="cs-CZ" dirty="0"/>
          </a:p>
        </p:txBody>
      </p:sp>
    </p:spTree>
    <p:extLst>
      <p:ext uri="{BB962C8B-B14F-4D97-AF65-F5344CB8AC3E}">
        <p14:creationId xmlns:p14="http://schemas.microsoft.com/office/powerpoint/2010/main" val="18762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Návrh nového modelu</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smtClean="0"/>
              <a:t>Chceme najít model, který umožní jednoznačnou interpretaci a doporučení, podloženou čísly a určí, do jaké míry (a pro koho) je výhodná rozšířená péče o zdraví a zdravý životní styl. Vyjdeme z původního Grossmanova modelu a křivky mezní efektivity kapitálu. Hledáme dvě funkce, které budou popisovat chování dvou rozdílných strategií, které nazvu konzument a investor. Konzument do svého zdraví neinvestuje, jen konzumuje v případě potřeby zdravotní péči poskytovanou na základě zdravotního pojištění. Investor k tomu navíc investuje do zdravého životního stylu, prevence atd.</a:t>
            </a:r>
          </a:p>
          <a:p>
            <a:pPr marL="0" indent="0">
              <a:buNone/>
            </a:pPr>
            <a:r>
              <a:rPr lang="cs-CZ" dirty="0" smtClean="0"/>
              <a:t>Další parametry, které se podílejí na celkovém zdravotním stavu jednotlivce (vliv genů, životní prostředí atd.) neuvažujeme. </a:t>
            </a:r>
            <a:endParaRPr lang="cs-CZ" dirty="0"/>
          </a:p>
        </p:txBody>
      </p:sp>
    </p:spTree>
    <p:extLst>
      <p:ext uri="{BB962C8B-B14F-4D97-AF65-F5344CB8AC3E}">
        <p14:creationId xmlns:p14="http://schemas.microsoft.com/office/powerpoint/2010/main" val="442090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Předpoklady</a:t>
            </a:r>
            <a:endParaRPr lang="cs-CZ" dirty="0"/>
          </a:p>
        </p:txBody>
      </p:sp>
      <p:sp>
        <p:nvSpPr>
          <p:cNvPr id="3" name="Zástupný symbol pro obsah 2"/>
          <p:cNvSpPr>
            <a:spLocks noGrp="1"/>
          </p:cNvSpPr>
          <p:nvPr>
            <p:ph idx="1"/>
          </p:nvPr>
        </p:nvSpPr>
        <p:spPr/>
        <p:txBody>
          <a:bodyPr/>
          <a:lstStyle/>
          <a:p>
            <a:pPr marL="0" indent="0">
              <a:buNone/>
            </a:pPr>
            <a:r>
              <a:rPr lang="cs-CZ" dirty="0" smtClean="0"/>
              <a:t>Kvalitu zdravotnictví hodnotím podle finančních nákladů na pacienta a rok.</a:t>
            </a:r>
          </a:p>
          <a:p>
            <a:pPr marL="0" indent="0">
              <a:buNone/>
            </a:pPr>
            <a:r>
              <a:rPr lang="cs-CZ" dirty="0" smtClean="0"/>
              <a:t>Předpokládá se maximální efektivita (vynaložený dolar nelze použít efektivněji)</a:t>
            </a:r>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1750149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Matematické odvození – definování podmínek</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7500" lnSpcReduction="20000"/>
              </a:bodyPr>
              <a:lstStyle/>
              <a:p>
                <a:pPr marL="0" indent="0">
                  <a:buNone/>
                </a:pPr>
                <a:r>
                  <a:rPr lang="cs-CZ" dirty="0"/>
                  <a:t>Hledáme dvě konvexní funkce f</a:t>
                </a:r>
                <a:r>
                  <a:rPr lang="cs-CZ" baseline="-25000" dirty="0"/>
                  <a:t>1</a:t>
                </a:r>
                <a:r>
                  <a:rPr lang="cs-CZ" dirty="0"/>
                  <a:t>(x), f</a:t>
                </a:r>
                <a:r>
                  <a:rPr lang="cs-CZ" baseline="-25000" dirty="0"/>
                  <a:t>2</a:t>
                </a:r>
                <a:r>
                  <a:rPr lang="cs-CZ" dirty="0"/>
                  <a:t>(x) na intervalu (0,∞) pro které platí:</a:t>
                </a:r>
              </a:p>
              <a:p>
                <a:pPr marL="0" indent="0">
                  <a:buNone/>
                </a:pPr>
                <a:r>
                  <a:rPr lang="cs-CZ" dirty="0"/>
                  <a:t>f</a:t>
                </a:r>
                <a:r>
                  <a:rPr lang="cs-CZ" baseline="-25000" dirty="0"/>
                  <a:t>1</a:t>
                </a:r>
                <a:r>
                  <a:rPr lang="cs-CZ" dirty="0"/>
                  <a:t>(x) ≤ f</a:t>
                </a:r>
                <a:r>
                  <a:rPr lang="cs-CZ" baseline="-25000" dirty="0"/>
                  <a:t>2</a:t>
                </a:r>
                <a:r>
                  <a:rPr lang="cs-CZ" dirty="0"/>
                  <a:t>(x) pro x </a:t>
                </a:r>
                <a14:m>
                  <m:oMath xmlns:m="http://schemas.openxmlformats.org/officeDocument/2006/math">
                    <m:r>
                      <a:rPr lang="cs-CZ" i="1">
                        <a:latin typeface="Cambria Math"/>
                      </a:rPr>
                      <m:t>∈</m:t>
                    </m:r>
                  </m:oMath>
                </a14:m>
                <a:r>
                  <a:rPr lang="cs-CZ" dirty="0"/>
                  <a:t> ‹x</a:t>
                </a:r>
                <a:r>
                  <a:rPr lang="cs-CZ" baseline="-25000" dirty="0"/>
                  <a:t>1</a:t>
                </a:r>
                <a:r>
                  <a:rPr lang="cs-CZ" dirty="0"/>
                  <a:t> ; x</a:t>
                </a:r>
                <a:r>
                  <a:rPr lang="cs-CZ" baseline="-25000" dirty="0"/>
                  <a:t>max</a:t>
                </a:r>
                <a:r>
                  <a:rPr lang="cs-CZ" dirty="0"/>
                  <a:t>›</a:t>
                </a:r>
              </a:p>
              <a:p>
                <a:pPr marL="0" indent="0">
                  <a:buNone/>
                </a:pPr>
                <a:r>
                  <a:rPr lang="cs-CZ" dirty="0"/>
                  <a:t>f</a:t>
                </a:r>
                <a:r>
                  <a:rPr lang="cs-CZ" baseline="-25000" dirty="0"/>
                  <a:t>1</a:t>
                </a:r>
                <a:r>
                  <a:rPr lang="cs-CZ" dirty="0"/>
                  <a:t>(x) ≥ f</a:t>
                </a:r>
                <a:r>
                  <a:rPr lang="cs-CZ" baseline="-25000" dirty="0"/>
                  <a:t>2</a:t>
                </a:r>
                <a:r>
                  <a:rPr lang="cs-CZ" dirty="0"/>
                  <a:t>(x) pro x </a:t>
                </a:r>
                <a14:m>
                  <m:oMath xmlns:m="http://schemas.openxmlformats.org/officeDocument/2006/math">
                    <m:r>
                      <a:rPr lang="cs-CZ" i="1">
                        <a:latin typeface="Cambria Math"/>
                      </a:rPr>
                      <m:t>∈</m:t>
                    </m:r>
                  </m:oMath>
                </a14:m>
                <a:r>
                  <a:rPr lang="cs-CZ" dirty="0"/>
                  <a:t> (0 ; x</a:t>
                </a:r>
                <a:r>
                  <a:rPr lang="cs-CZ" baseline="-25000" dirty="0"/>
                  <a:t>1</a:t>
                </a:r>
                <a:r>
                  <a:rPr lang="cs-CZ" dirty="0"/>
                  <a:t>›  x </a:t>
                </a:r>
                <a14:m>
                  <m:oMath xmlns:m="http://schemas.openxmlformats.org/officeDocument/2006/math">
                    <m:r>
                      <a:rPr lang="cs-CZ" i="1" smtClean="0">
                        <a:latin typeface="Cambria Math"/>
                      </a:rPr>
                      <m:t>∈</m:t>
                    </m:r>
                  </m:oMath>
                </a14:m>
                <a:r>
                  <a:rPr lang="cs-CZ" dirty="0" smtClean="0"/>
                  <a:t> </a:t>
                </a:r>
                <a:r>
                  <a:rPr lang="cs-CZ" dirty="0"/>
                  <a:t>‹x</a:t>
                </a:r>
                <a:r>
                  <a:rPr lang="cs-CZ" baseline="-25000" dirty="0"/>
                  <a:t>max</a:t>
                </a:r>
                <a:r>
                  <a:rPr lang="cs-CZ" dirty="0"/>
                  <a:t> ; ∞)</a:t>
                </a:r>
              </a:p>
              <a:p>
                <a:pPr marL="0" indent="0">
                  <a:buNone/>
                </a:pPr>
                <a:r>
                  <a:rPr lang="cs-CZ" dirty="0"/>
                  <a:t> x</a:t>
                </a:r>
                <a:r>
                  <a:rPr lang="cs-CZ" baseline="-25000" dirty="0"/>
                  <a:t>max</a:t>
                </a:r>
                <a:r>
                  <a:rPr lang="cs-CZ" dirty="0"/>
                  <a:t>/x</a:t>
                </a:r>
                <a:r>
                  <a:rPr lang="cs-CZ" baseline="-25000" dirty="0"/>
                  <a:t>1 </a:t>
                </a:r>
                <a14:m>
                  <m:oMath xmlns:m="http://schemas.openxmlformats.org/officeDocument/2006/math">
                    <m:r>
                      <a:rPr lang="cs-CZ" i="1">
                        <a:latin typeface="Cambria Math"/>
                      </a:rPr>
                      <m:t>∈</m:t>
                    </m:r>
                  </m:oMath>
                </a14:m>
                <a:r>
                  <a:rPr lang="cs-CZ" dirty="0"/>
                  <a:t> ‹1,5 ; 4›</a:t>
                </a:r>
              </a:p>
              <a:p>
                <a:pPr marL="0" indent="0">
                  <a:buNone/>
                </a:pPr>
                <a:r>
                  <a:rPr lang="cs-CZ" dirty="0"/>
                  <a:t>Vyjdeme z obecně známé funkce pro mezní efektivitu kapitálu, kterou je konvexní rovnoosá hyperbola, pro odpovědného jedince je přesnějším popisem jeho užitkové funkce exponenciála </a:t>
                </a:r>
                <a:r>
                  <a:rPr lang="cs-CZ" dirty="0" smtClean="0"/>
                  <a:t> </a:t>
                </a:r>
                <a:endParaRPr lang="cs-CZ" dirty="0"/>
              </a:p>
              <a:p>
                <a:pPr marL="0" indent="0">
                  <a:buNone/>
                </a:pPr>
                <a:r>
                  <a:rPr lang="cs-CZ" dirty="0"/>
                  <a:t>Obecný tvar funkcí:</a:t>
                </a:r>
              </a:p>
              <a:p>
                <a:pPr marL="0" indent="0">
                  <a:buNone/>
                </a:pPr>
                <a:r>
                  <a:rPr lang="cs-CZ" dirty="0"/>
                  <a:t>f</a:t>
                </a:r>
                <a:r>
                  <a:rPr lang="cs-CZ" baseline="-25000" dirty="0"/>
                  <a:t>1</a:t>
                </a:r>
                <a:r>
                  <a:rPr lang="cs-CZ" dirty="0"/>
                  <a:t>(x) =  </a:t>
                </a:r>
                <a14:m>
                  <m:oMath xmlns:m="http://schemas.openxmlformats.org/officeDocument/2006/math">
                    <m:f>
                      <m:fPr>
                        <m:ctrlPr>
                          <a:rPr lang="cs-CZ" i="1">
                            <a:latin typeface="Cambria Math"/>
                          </a:rPr>
                        </m:ctrlPr>
                      </m:fPr>
                      <m:num>
                        <m:r>
                          <a:rPr lang="cs-CZ" i="1">
                            <a:latin typeface="Cambria Math"/>
                          </a:rPr>
                          <m:t>𝐴</m:t>
                        </m:r>
                      </m:num>
                      <m:den>
                        <m:r>
                          <a:rPr lang="cs-CZ" i="1">
                            <a:latin typeface="Cambria Math"/>
                          </a:rPr>
                          <m:t>𝑥</m:t>
                        </m:r>
                      </m:den>
                    </m:f>
                  </m:oMath>
                </a14:m>
                <a:endParaRPr lang="cs-CZ" dirty="0"/>
              </a:p>
              <a:p>
                <a:pPr marL="0" indent="0">
                  <a:buNone/>
                </a:pPr>
                <a:r>
                  <a:rPr lang="cs-CZ" dirty="0"/>
                  <a:t>f</a:t>
                </a:r>
                <a:r>
                  <a:rPr lang="cs-CZ" baseline="-25000" dirty="0"/>
                  <a:t>2</a:t>
                </a:r>
                <a:r>
                  <a:rPr lang="cs-CZ" dirty="0"/>
                  <a:t>(x) = </a:t>
                </a:r>
                <a14:m>
                  <m:oMath xmlns:m="http://schemas.openxmlformats.org/officeDocument/2006/math">
                    <m:sSup>
                      <m:sSupPr>
                        <m:ctrlPr>
                          <a:rPr lang="cs-CZ" i="1">
                            <a:latin typeface="Cambria Math"/>
                          </a:rPr>
                        </m:ctrlPr>
                      </m:sSupPr>
                      <m:e>
                        <m:r>
                          <a:rPr lang="cs-CZ" i="1">
                            <a:latin typeface="Cambria Math"/>
                          </a:rPr>
                          <m:t>𝑒</m:t>
                        </m:r>
                      </m:e>
                      <m:sup>
                        <m:r>
                          <a:rPr lang="cs-CZ" i="1">
                            <a:latin typeface="Cambria Math"/>
                          </a:rPr>
                          <m:t>𝐴</m:t>
                        </m:r>
                        <m:r>
                          <a:rPr lang="cs-CZ" i="1">
                            <a:latin typeface="Cambria Math"/>
                          </a:rPr>
                          <m:t>−</m:t>
                        </m:r>
                        <m:r>
                          <a:rPr lang="cs-CZ" i="1">
                            <a:latin typeface="Cambria Math"/>
                          </a:rPr>
                          <m:t>𝑥</m:t>
                        </m:r>
                      </m:sup>
                    </m:sSup>
                  </m:oMath>
                </a14:m>
                <a:endParaRPr lang="cs-CZ" dirty="0"/>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l="-1185" t="-2426" r="-1926" b="-1617"/>
                </a:stretch>
              </a:blipFill>
            </p:spPr>
            <p:txBody>
              <a:bodyPr/>
              <a:lstStyle/>
              <a:p>
                <a:r>
                  <a:rPr lang="cs-CZ">
                    <a:noFill/>
                  </a:rPr>
                  <a:t> </a:t>
                </a:r>
              </a:p>
            </p:txBody>
          </p:sp>
        </mc:Fallback>
      </mc:AlternateContent>
    </p:spTree>
    <p:extLst>
      <p:ext uri="{BB962C8B-B14F-4D97-AF65-F5344CB8AC3E}">
        <p14:creationId xmlns:p14="http://schemas.microsoft.com/office/powerpoint/2010/main" val="3107683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Řešení</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600200"/>
                <a:ext cx="8229600" cy="4853136"/>
              </a:xfrm>
            </p:spPr>
            <p:txBody>
              <a:bodyPr>
                <a:normAutofit fontScale="92500" lnSpcReduction="20000"/>
              </a:bodyPr>
              <a:lstStyle/>
              <a:p>
                <a:pPr marL="0" indent="0">
                  <a:buNone/>
                </a:pPr>
                <a:r>
                  <a:rPr lang="cs-CZ" dirty="0" smtClean="0"/>
                  <a:t>řešením rovnice</a:t>
                </a:r>
              </a:p>
              <a:p>
                <a:pPr marL="0" indent="0">
                  <a:buNone/>
                </a:pPr>
                <a:r>
                  <a:rPr lang="cs-CZ" dirty="0"/>
                  <a:t>  </a:t>
                </a:r>
                <a14:m>
                  <m:oMath xmlns:m="http://schemas.openxmlformats.org/officeDocument/2006/math">
                    <m:f>
                      <m:fPr>
                        <m:ctrlPr>
                          <a:rPr lang="cs-CZ" i="1">
                            <a:latin typeface="Cambria Math"/>
                          </a:rPr>
                        </m:ctrlPr>
                      </m:fPr>
                      <m:num>
                        <m:r>
                          <a:rPr lang="cs-CZ" i="1">
                            <a:latin typeface="Cambria Math"/>
                          </a:rPr>
                          <m:t>𝐴</m:t>
                        </m:r>
                      </m:num>
                      <m:den>
                        <m:r>
                          <a:rPr lang="cs-CZ" i="1">
                            <a:latin typeface="Cambria Math"/>
                          </a:rPr>
                          <m:t>𝑥</m:t>
                        </m:r>
                      </m:den>
                    </m:f>
                  </m:oMath>
                </a14:m>
                <a:r>
                  <a:rPr lang="cs-CZ" dirty="0"/>
                  <a:t> = </a:t>
                </a:r>
                <a14:m>
                  <m:oMath xmlns:m="http://schemas.openxmlformats.org/officeDocument/2006/math">
                    <m:sSup>
                      <m:sSupPr>
                        <m:ctrlPr>
                          <a:rPr lang="cs-CZ" i="1">
                            <a:latin typeface="Cambria Math"/>
                          </a:rPr>
                        </m:ctrlPr>
                      </m:sSupPr>
                      <m:e>
                        <m:r>
                          <a:rPr lang="cs-CZ" i="1">
                            <a:latin typeface="Cambria Math"/>
                          </a:rPr>
                          <m:t>𝑒</m:t>
                        </m:r>
                      </m:e>
                      <m:sup>
                        <m:r>
                          <a:rPr lang="cs-CZ" i="1">
                            <a:latin typeface="Cambria Math"/>
                          </a:rPr>
                          <m:t>𝐴</m:t>
                        </m:r>
                        <m:r>
                          <a:rPr lang="cs-CZ" i="1">
                            <a:latin typeface="Cambria Math"/>
                          </a:rPr>
                          <m:t>−</m:t>
                        </m:r>
                        <m:r>
                          <a:rPr lang="cs-CZ" i="1">
                            <a:latin typeface="Cambria Math"/>
                          </a:rPr>
                          <m:t>𝑥</m:t>
                        </m:r>
                      </m:sup>
                    </m:sSup>
                  </m:oMath>
                </a14:m>
                <a:r>
                  <a:rPr lang="cs-CZ" dirty="0"/>
                  <a:t>   </a:t>
                </a:r>
              </a:p>
              <a:p>
                <a:pPr marL="0" indent="0">
                  <a:buNone/>
                </a:pPr>
                <a:r>
                  <a:rPr lang="cs-CZ" dirty="0"/>
                  <a:t>dostáváme průsečíky těchto dvou křivek. Jeden je triviální [A ; 1], druhý dopočítáme z </a:t>
                </a:r>
              </a:p>
              <a:p>
                <a:pPr marL="0" indent="0">
                  <a:buNone/>
                </a:pPr>
                <a:r>
                  <a:rPr lang="cs-CZ" dirty="0"/>
                  <a:t>A – ln(A) = x – ln(x)</a:t>
                </a:r>
              </a:p>
              <a:p>
                <a:pPr marL="0" indent="0">
                  <a:buNone/>
                </a:pPr>
                <a:r>
                  <a:rPr lang="cs-CZ" dirty="0"/>
                  <a:t>Nyní budeme zjišťovat pro </a:t>
                </a:r>
                <a:r>
                  <a:rPr lang="cs-CZ" dirty="0" smtClean="0"/>
                  <a:t>jaký parametr </a:t>
                </a:r>
                <a:r>
                  <a:rPr lang="cs-CZ" dirty="0"/>
                  <a:t>A to platí. Díky triviálnímu řešení x</a:t>
                </a:r>
                <a:r>
                  <a:rPr lang="cs-CZ" baseline="30000" dirty="0"/>
                  <a:t>1</a:t>
                </a:r>
                <a:r>
                  <a:rPr lang="cs-CZ" dirty="0"/>
                  <a:t> zjistíme </a:t>
                </a:r>
                <a:r>
                  <a:rPr lang="cs-CZ" dirty="0" smtClean="0"/>
                  <a:t>parametr </a:t>
                </a:r>
                <a:r>
                  <a:rPr lang="cs-CZ" dirty="0"/>
                  <a:t>A z rovnice </a:t>
                </a:r>
              </a:p>
              <a:p>
                <a:pPr marL="0" indent="0">
                  <a:buNone/>
                </a:pPr>
                <a:r>
                  <a:rPr lang="cs-CZ" dirty="0" smtClean="0"/>
                  <a:t>A = </a:t>
                </a:r>
                <a14:m>
                  <m:oMath xmlns:m="http://schemas.openxmlformats.org/officeDocument/2006/math">
                    <m:f>
                      <m:fPr>
                        <m:ctrlPr>
                          <a:rPr lang="cs-CZ" i="1">
                            <a:latin typeface="Cambria Math"/>
                          </a:rPr>
                        </m:ctrlPr>
                      </m:fPr>
                      <m:num>
                        <m:r>
                          <m:rPr>
                            <m:nor/>
                          </m:rPr>
                          <a:rPr lang="cs-CZ" dirty="0" smtClean="0"/>
                          <m:t>z</m:t>
                        </m:r>
                      </m:num>
                      <m:den>
                        <m:r>
                          <m:rPr>
                            <m:nor/>
                          </m:rPr>
                          <a:rPr lang="cs-CZ" dirty="0" smtClean="0"/>
                          <m:t>z</m:t>
                        </m:r>
                        <m:r>
                          <m:rPr>
                            <m:nor/>
                          </m:rPr>
                          <a:rPr lang="cs-CZ" dirty="0" smtClean="0"/>
                          <m:t>−1</m:t>
                        </m:r>
                      </m:den>
                    </m:f>
                  </m:oMath>
                </a14:m>
                <a:r>
                  <a:rPr lang="cs-CZ" dirty="0" smtClean="0"/>
                  <a:t> * ln(z)</a:t>
                </a:r>
              </a:p>
              <a:p>
                <a:pPr marL="0" indent="0">
                  <a:buNone/>
                </a:pPr>
                <a:r>
                  <a:rPr lang="cs-CZ" dirty="0"/>
                  <a:t>k</a:t>
                </a:r>
                <a:r>
                  <a:rPr lang="cs-CZ" dirty="0" smtClean="0"/>
                  <a:t>de </a:t>
                </a:r>
                <a:r>
                  <a:rPr lang="cs-CZ" dirty="0"/>
                  <a:t>z </a:t>
                </a:r>
                <a:r>
                  <a:rPr lang="cs-CZ" dirty="0" smtClean="0"/>
                  <a:t>= </a:t>
                </a:r>
                <a14:m>
                  <m:oMath xmlns:m="http://schemas.openxmlformats.org/officeDocument/2006/math">
                    <m:f>
                      <m:fPr>
                        <m:ctrlPr>
                          <a:rPr lang="cs-CZ" i="1">
                            <a:latin typeface="Cambria Math"/>
                          </a:rPr>
                        </m:ctrlPr>
                      </m:fPr>
                      <m:num>
                        <m:r>
                          <m:rPr>
                            <m:sty m:val="p"/>
                          </m:rPr>
                          <a:rPr lang="cs-CZ">
                            <a:latin typeface="Cambria Math"/>
                          </a:rPr>
                          <m:t>x</m:t>
                        </m:r>
                        <m:r>
                          <m:rPr>
                            <m:sty m:val="p"/>
                          </m:rPr>
                          <a:rPr lang="cs-CZ" baseline="-25000">
                            <a:latin typeface="Cambria Math"/>
                          </a:rPr>
                          <m:t>max</m:t>
                        </m:r>
                      </m:num>
                      <m:den>
                        <m:r>
                          <a:rPr lang="cs-CZ" i="1">
                            <a:latin typeface="Cambria Math"/>
                          </a:rPr>
                          <m:t>𝑥</m:t>
                        </m:r>
                        <m:r>
                          <a:rPr lang="cs-CZ" i="0" baseline="-25000">
                            <a:latin typeface="Cambria Math"/>
                          </a:rPr>
                          <m:t>1</m:t>
                        </m:r>
                      </m:den>
                    </m:f>
                  </m:oMath>
                </a14:m>
                <a:endParaRPr lang="cs-CZ" dirty="0"/>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600200"/>
                <a:ext cx="8229600" cy="4853136"/>
              </a:xfrm>
              <a:blipFill rotWithShape="1">
                <a:blip r:embed="rId2"/>
                <a:stretch>
                  <a:fillRect l="-1704" t="-3266" r="-519" b="-2136"/>
                </a:stretch>
              </a:blipFill>
            </p:spPr>
            <p:txBody>
              <a:bodyPr/>
              <a:lstStyle/>
              <a:p>
                <a:r>
                  <a:rPr lang="cs-CZ">
                    <a:noFill/>
                  </a:rPr>
                  <a:t> </a:t>
                </a:r>
              </a:p>
            </p:txBody>
          </p:sp>
        </mc:Fallback>
      </mc:AlternateContent>
    </p:spTree>
    <p:extLst>
      <p:ext uri="{BB962C8B-B14F-4D97-AF65-F5344CB8AC3E}">
        <p14:creationId xmlns:p14="http://schemas.microsoft.com/office/powerpoint/2010/main" val="2434872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870</Words>
  <Application>Microsoft Office PowerPoint</Application>
  <PresentationFormat>Předvádění na obrazovce (4:3)</PresentationFormat>
  <Paragraphs>184</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Motiv systému Office</vt:lpstr>
      <vt:lpstr>Rozšíření Grossmanova modelu  a nová interpretace</vt:lpstr>
      <vt:lpstr>Grossmanův model poptávky po zdravotní péči</vt:lpstr>
      <vt:lpstr>Základní parametry GM</vt:lpstr>
      <vt:lpstr>Poptávka po kapitálu zdraví a vlivy na ní </vt:lpstr>
      <vt:lpstr>Kritika a nedostatky modelu</vt:lpstr>
      <vt:lpstr>Návrh nového modelu</vt:lpstr>
      <vt:lpstr>Předpoklady</vt:lpstr>
      <vt:lpstr>Matematické odvození – definování podmínek</vt:lpstr>
      <vt:lpstr>Řešení</vt:lpstr>
      <vt:lpstr>Pokračování odvození</vt:lpstr>
      <vt:lpstr>Výpočet rovnic sečen</vt:lpstr>
      <vt:lpstr>Náklady na zdraví v průběhu života</vt:lpstr>
      <vt:lpstr>Obecná idea grafů</vt:lpstr>
      <vt:lpstr>Detail průsečíků</vt:lpstr>
      <vt:lpstr>Graf č.1 – „Japonsko“</vt:lpstr>
      <vt:lpstr>Graf č. 2 – „ČR“</vt:lpstr>
      <vt:lpstr>Graf č. 3 – „Rusko“ </vt:lpstr>
      <vt:lpstr>Graf č.4 – „Nigérie“</vt:lpstr>
      <vt:lpstr>Prezentace aplikace PowerPoint</vt:lpstr>
      <vt:lpstr>Poměr nákladů investora a konzumenta</vt:lpstr>
      <vt:lpstr>Přepočet na roky dožití</vt:lpstr>
      <vt:lpstr>Výhody modelu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Rozšíření Grossmanova modelu  a nová interpretace</dc:title>
  <dc:creator>T</dc:creator>
  <cp:lastModifiedBy>Němec Pavel</cp:lastModifiedBy>
  <cp:revision>49</cp:revision>
  <dcterms:created xsi:type="dcterms:W3CDTF">2013-01-28T21:15:22Z</dcterms:created>
  <dcterms:modified xsi:type="dcterms:W3CDTF">2013-03-04T06:41:18Z</dcterms:modified>
</cp:coreProperties>
</file>